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10287000" cx="18288000"/>
  <p:notesSz cx="6858000" cy="9144000"/>
  <p:embeddedFontLst>
    <p:embeddedFont>
      <p:font typeface="IBM Plex Sans"/>
      <p:regular r:id="rId9"/>
      <p:bold r:id="rId10"/>
      <p:italic r:id="rId11"/>
      <p:boldItalic r:id="rId12"/>
    </p:embeddedFont>
    <p:embeddedFont>
      <p:font typeface="IBM Plex Sans Medium"/>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727">
          <p15:clr>
            <a:srgbClr val="747775"/>
          </p15:clr>
        </p15:guide>
        <p15:guide id="2" pos="7525">
          <p15:clr>
            <a:srgbClr val="747775"/>
          </p15:clr>
        </p15:guide>
        <p15:guide id="3" pos="11322">
          <p15:clr>
            <a:srgbClr val="747775"/>
          </p15:clr>
        </p15:guide>
        <p15:guide id="4" pos="198">
          <p15:clr>
            <a:srgbClr val="747775"/>
          </p15:clr>
        </p15:guide>
        <p15:guide id="5" pos="3995">
          <p15:clr>
            <a:srgbClr val="747775"/>
          </p15:clr>
        </p15:guide>
        <p15:guide id="6" pos="7793">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irthika Soundararajan"/>
  <p:cmAuthor clrIdx="1" id="1" initials="" lastIdx="1" name="Shuvedha Subramania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27"/>
        <p:guide pos="7525"/>
        <p:guide pos="11322"/>
        <p:guide pos="198"/>
        <p:guide pos="3995"/>
        <p:guide pos="779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IBMPlexSans-italic.fntdata"/><Relationship Id="rId10" Type="http://schemas.openxmlformats.org/officeDocument/2006/relationships/font" Target="fonts/IBMPlexSans-bold.fntdata"/><Relationship Id="rId13" Type="http://schemas.openxmlformats.org/officeDocument/2006/relationships/font" Target="fonts/IBMPlexSansMedium-regular.fntdata"/><Relationship Id="rId12" Type="http://schemas.openxmlformats.org/officeDocument/2006/relationships/font" Target="fonts/IBMPlexSa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font" Target="fonts/IBMPlexSans-regular.fntdata"/><Relationship Id="rId15" Type="http://schemas.openxmlformats.org/officeDocument/2006/relationships/font" Target="fonts/IBMPlexSansMedium-italic.fntdata"/><Relationship Id="rId14" Type="http://schemas.openxmlformats.org/officeDocument/2006/relationships/font" Target="fonts/IBMPlexSansMedium-bold.fntdata"/><Relationship Id="rId16" Type="http://schemas.openxmlformats.org/officeDocument/2006/relationships/font" Target="fonts/IBMPlexSans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19T06:11:56.166">
    <p:pos x="6219" y="2794"/>
    <p:text>Can have a number here, like we have for CSAT above</p:text>
  </p:cm>
  <p:cm authorId="1" idx="1" dt="2024-02-19T06:11:56.166">
    <p:pos x="6219" y="2794"/>
    <p:text>This better, Kiki? 50% reduction in TTV seems to be the average for our customers.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a6cecd23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a6cecd23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b9c09a367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b9c09a367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623417" y="1489150"/>
            <a:ext cx="17041200" cy="41052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10400"/>
              <a:buNone/>
              <a:defRPr sz="10400"/>
            </a:lvl1pPr>
            <a:lvl2pPr lvl="1" algn="ctr">
              <a:spcBef>
                <a:spcPts val="0"/>
              </a:spcBef>
              <a:spcAft>
                <a:spcPts val="0"/>
              </a:spcAft>
              <a:buSzPts val="10400"/>
              <a:buNone/>
              <a:defRPr sz="10400"/>
            </a:lvl2pPr>
            <a:lvl3pPr lvl="2" algn="ctr">
              <a:spcBef>
                <a:spcPts val="0"/>
              </a:spcBef>
              <a:spcAft>
                <a:spcPts val="0"/>
              </a:spcAft>
              <a:buSzPts val="10400"/>
              <a:buNone/>
              <a:defRPr sz="10400"/>
            </a:lvl3pPr>
            <a:lvl4pPr lvl="3" algn="ctr">
              <a:spcBef>
                <a:spcPts val="0"/>
              </a:spcBef>
              <a:spcAft>
                <a:spcPts val="0"/>
              </a:spcAft>
              <a:buSzPts val="10400"/>
              <a:buNone/>
              <a:defRPr sz="10400"/>
            </a:lvl4pPr>
            <a:lvl5pPr lvl="4" algn="ctr">
              <a:spcBef>
                <a:spcPts val="0"/>
              </a:spcBef>
              <a:spcAft>
                <a:spcPts val="0"/>
              </a:spcAft>
              <a:buSzPts val="10400"/>
              <a:buNone/>
              <a:defRPr sz="10400"/>
            </a:lvl5pPr>
            <a:lvl6pPr lvl="5" algn="ctr">
              <a:spcBef>
                <a:spcPts val="0"/>
              </a:spcBef>
              <a:spcAft>
                <a:spcPts val="0"/>
              </a:spcAft>
              <a:buSzPts val="10400"/>
              <a:buNone/>
              <a:defRPr sz="10400"/>
            </a:lvl6pPr>
            <a:lvl7pPr lvl="6" algn="ctr">
              <a:spcBef>
                <a:spcPts val="0"/>
              </a:spcBef>
              <a:spcAft>
                <a:spcPts val="0"/>
              </a:spcAft>
              <a:buSzPts val="10400"/>
              <a:buNone/>
              <a:defRPr sz="10400"/>
            </a:lvl7pPr>
            <a:lvl8pPr lvl="7" algn="ctr">
              <a:spcBef>
                <a:spcPts val="0"/>
              </a:spcBef>
              <a:spcAft>
                <a:spcPts val="0"/>
              </a:spcAft>
              <a:buSzPts val="10400"/>
              <a:buNone/>
              <a:defRPr sz="10400"/>
            </a:lvl8pPr>
            <a:lvl9pPr lvl="8" algn="ctr">
              <a:spcBef>
                <a:spcPts val="0"/>
              </a:spcBef>
              <a:spcAft>
                <a:spcPts val="0"/>
              </a:spcAft>
              <a:buSzPts val="10400"/>
              <a:buNone/>
              <a:defRPr sz="10400"/>
            </a:lvl9pPr>
          </a:lstStyle>
          <a:p/>
        </p:txBody>
      </p:sp>
      <p:sp>
        <p:nvSpPr>
          <p:cNvPr id="11" name="Google Shape;11;p2"/>
          <p:cNvSpPr txBox="1"/>
          <p:nvPr>
            <p:ph idx="1" type="subTitle"/>
          </p:nvPr>
        </p:nvSpPr>
        <p:spPr>
          <a:xfrm>
            <a:off x="623400" y="5668250"/>
            <a:ext cx="17041200" cy="1585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2" name="Google Shape;12;p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623400" y="2212250"/>
            <a:ext cx="17041200" cy="39270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24000"/>
              <a:buNone/>
              <a:defRPr sz="24000"/>
            </a:lvl1pPr>
            <a:lvl2pPr lvl="1" algn="ctr">
              <a:spcBef>
                <a:spcPts val="0"/>
              </a:spcBef>
              <a:spcAft>
                <a:spcPts val="0"/>
              </a:spcAft>
              <a:buSzPts val="24000"/>
              <a:buNone/>
              <a:defRPr sz="24000"/>
            </a:lvl2pPr>
            <a:lvl3pPr lvl="2" algn="ctr">
              <a:spcBef>
                <a:spcPts val="0"/>
              </a:spcBef>
              <a:spcAft>
                <a:spcPts val="0"/>
              </a:spcAft>
              <a:buSzPts val="24000"/>
              <a:buNone/>
              <a:defRPr sz="24000"/>
            </a:lvl3pPr>
            <a:lvl4pPr lvl="3" algn="ctr">
              <a:spcBef>
                <a:spcPts val="0"/>
              </a:spcBef>
              <a:spcAft>
                <a:spcPts val="0"/>
              </a:spcAft>
              <a:buSzPts val="24000"/>
              <a:buNone/>
              <a:defRPr sz="24000"/>
            </a:lvl4pPr>
            <a:lvl5pPr lvl="4" algn="ctr">
              <a:spcBef>
                <a:spcPts val="0"/>
              </a:spcBef>
              <a:spcAft>
                <a:spcPts val="0"/>
              </a:spcAft>
              <a:buSzPts val="24000"/>
              <a:buNone/>
              <a:defRPr sz="24000"/>
            </a:lvl5pPr>
            <a:lvl6pPr lvl="5" algn="ctr">
              <a:spcBef>
                <a:spcPts val="0"/>
              </a:spcBef>
              <a:spcAft>
                <a:spcPts val="0"/>
              </a:spcAft>
              <a:buSzPts val="24000"/>
              <a:buNone/>
              <a:defRPr sz="24000"/>
            </a:lvl6pPr>
            <a:lvl7pPr lvl="6" algn="ctr">
              <a:spcBef>
                <a:spcPts val="0"/>
              </a:spcBef>
              <a:spcAft>
                <a:spcPts val="0"/>
              </a:spcAft>
              <a:buSzPts val="24000"/>
              <a:buNone/>
              <a:defRPr sz="24000"/>
            </a:lvl7pPr>
            <a:lvl8pPr lvl="7" algn="ctr">
              <a:spcBef>
                <a:spcPts val="0"/>
              </a:spcBef>
              <a:spcAft>
                <a:spcPts val="0"/>
              </a:spcAft>
              <a:buSzPts val="24000"/>
              <a:buNone/>
              <a:defRPr sz="24000"/>
            </a:lvl8pPr>
            <a:lvl9pPr lvl="8" algn="ctr">
              <a:spcBef>
                <a:spcPts val="0"/>
              </a:spcBef>
              <a:spcAft>
                <a:spcPts val="0"/>
              </a:spcAft>
              <a:buSzPts val="24000"/>
              <a:buNone/>
              <a:defRPr sz="24000"/>
            </a:lvl9pPr>
          </a:lstStyle>
          <a:p>
            <a:r>
              <a:t>xx%</a:t>
            </a:r>
          </a:p>
        </p:txBody>
      </p:sp>
      <p:sp>
        <p:nvSpPr>
          <p:cNvPr id="46" name="Google Shape;46;p11"/>
          <p:cNvSpPr txBox="1"/>
          <p:nvPr>
            <p:ph idx="1" type="body"/>
          </p:nvPr>
        </p:nvSpPr>
        <p:spPr>
          <a:xfrm>
            <a:off x="623400" y="6304450"/>
            <a:ext cx="17041200" cy="2601600"/>
          </a:xfrm>
          <a:prstGeom prst="rect">
            <a:avLst/>
          </a:prstGeom>
        </p:spPr>
        <p:txBody>
          <a:bodyPr anchorCtr="0" anchor="t" bIns="182850" lIns="182850" spcFirstLastPara="1" rIns="182850" wrap="square" tIns="182850">
            <a:normAutofit/>
          </a:bodyPr>
          <a:lstStyle>
            <a:lvl1pPr indent="-457200" lvl="0" marL="457200" algn="ctr">
              <a:spcBef>
                <a:spcPts val="0"/>
              </a:spcBef>
              <a:spcAft>
                <a:spcPts val="0"/>
              </a:spcAft>
              <a:buSzPts val="3600"/>
              <a:buChar char="●"/>
              <a:defRPr/>
            </a:lvl1pPr>
            <a:lvl2pPr indent="-406400" lvl="1" marL="914400" algn="ctr">
              <a:spcBef>
                <a:spcPts val="0"/>
              </a:spcBef>
              <a:spcAft>
                <a:spcPts val="0"/>
              </a:spcAft>
              <a:buSzPts val="2800"/>
              <a:buChar char="○"/>
              <a:defRPr/>
            </a:lvl2pPr>
            <a:lvl3pPr indent="-406400" lvl="2" marL="1371600" algn="ctr">
              <a:spcBef>
                <a:spcPts val="0"/>
              </a:spcBef>
              <a:spcAft>
                <a:spcPts val="0"/>
              </a:spcAft>
              <a:buSzPts val="2800"/>
              <a:buChar char="■"/>
              <a:defRPr/>
            </a:lvl3pPr>
            <a:lvl4pPr indent="-406400" lvl="3" marL="1828800" algn="ctr">
              <a:spcBef>
                <a:spcPts val="0"/>
              </a:spcBef>
              <a:spcAft>
                <a:spcPts val="0"/>
              </a:spcAft>
              <a:buSzPts val="2800"/>
              <a:buChar char="●"/>
              <a:defRPr/>
            </a:lvl4pPr>
            <a:lvl5pPr indent="-406400" lvl="4" marL="2286000" algn="ctr">
              <a:spcBef>
                <a:spcPts val="0"/>
              </a:spcBef>
              <a:spcAft>
                <a:spcPts val="0"/>
              </a:spcAft>
              <a:buSzPts val="2800"/>
              <a:buChar char="○"/>
              <a:defRPr/>
            </a:lvl5pPr>
            <a:lvl6pPr indent="-406400" lvl="5" marL="2743200" algn="ctr">
              <a:spcBef>
                <a:spcPts val="0"/>
              </a:spcBef>
              <a:spcAft>
                <a:spcPts val="0"/>
              </a:spcAft>
              <a:buSzPts val="2800"/>
              <a:buChar char="■"/>
              <a:defRPr/>
            </a:lvl6pPr>
            <a:lvl7pPr indent="-406400" lvl="6" marL="3200400" algn="ctr">
              <a:spcBef>
                <a:spcPts val="0"/>
              </a:spcBef>
              <a:spcAft>
                <a:spcPts val="0"/>
              </a:spcAft>
              <a:buSzPts val="2800"/>
              <a:buChar char="●"/>
              <a:defRPr/>
            </a:lvl7pPr>
            <a:lvl8pPr indent="-406400" lvl="7" marL="3657600" algn="ctr">
              <a:spcBef>
                <a:spcPts val="0"/>
              </a:spcBef>
              <a:spcAft>
                <a:spcPts val="0"/>
              </a:spcAft>
              <a:buSzPts val="2800"/>
              <a:buChar char="○"/>
              <a:defRPr/>
            </a:lvl8pPr>
            <a:lvl9pPr indent="-406400" lvl="8" marL="4114800" algn="ctr">
              <a:spcBef>
                <a:spcPts val="0"/>
              </a:spcBef>
              <a:spcAft>
                <a:spcPts val="0"/>
              </a:spcAft>
              <a:buSzPts val="2800"/>
              <a:buChar char="■"/>
              <a:defRPr/>
            </a:lvl9pPr>
          </a:lstStyle>
          <a:p/>
        </p:txBody>
      </p:sp>
      <p:sp>
        <p:nvSpPr>
          <p:cNvPr id="47" name="Google Shape;47;p11"/>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623400" y="4301700"/>
            <a:ext cx="17041200" cy="1683600"/>
          </a:xfrm>
          <a:prstGeom prst="rect">
            <a:avLst/>
          </a:prstGeom>
        </p:spPr>
        <p:txBody>
          <a:bodyPr anchorCtr="0" anchor="ctr" bIns="182850" lIns="182850" spcFirstLastPara="1" rIns="182850" wrap="square" tIns="18285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p:txBody>
      </p:sp>
      <p:sp>
        <p:nvSpPr>
          <p:cNvPr id="15" name="Google Shape;15;p3"/>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18" name="Google Shape;18;p4"/>
          <p:cNvSpPr txBox="1"/>
          <p:nvPr>
            <p:ph idx="1" type="body"/>
          </p:nvPr>
        </p:nvSpPr>
        <p:spPr>
          <a:xfrm>
            <a:off x="623400" y="2304950"/>
            <a:ext cx="17041200" cy="6832800"/>
          </a:xfrm>
          <a:prstGeom prst="rect">
            <a:avLst/>
          </a:prstGeom>
        </p:spPr>
        <p:txBody>
          <a:bodyPr anchorCtr="0" anchor="t"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19" name="Google Shape;19;p4"/>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5"/>
          <p:cNvSpPr txBox="1"/>
          <p:nvPr>
            <p:ph idx="1" type="body"/>
          </p:nvPr>
        </p:nvSpPr>
        <p:spPr>
          <a:xfrm>
            <a:off x="6234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3" name="Google Shape;23;p5"/>
          <p:cNvSpPr txBox="1"/>
          <p:nvPr>
            <p:ph idx="2" type="body"/>
          </p:nvPr>
        </p:nvSpPr>
        <p:spPr>
          <a:xfrm>
            <a:off x="9664800" y="2304950"/>
            <a:ext cx="7999800" cy="6832800"/>
          </a:xfrm>
          <a:prstGeom prst="rect">
            <a:avLst/>
          </a:prstGeom>
        </p:spPr>
        <p:txBody>
          <a:bodyPr anchorCtr="0" anchor="t" bIns="182850" lIns="182850" spcFirstLastPara="1" rIns="182850" wrap="square" tIns="182850">
            <a:normAutofit/>
          </a:bodyPr>
          <a:lstStyle>
            <a:lvl1pPr indent="-406400" lvl="0" marL="457200">
              <a:spcBef>
                <a:spcPts val="0"/>
              </a:spcBef>
              <a:spcAft>
                <a:spcPts val="0"/>
              </a:spcAft>
              <a:buSzPts val="2800"/>
              <a:buChar char="●"/>
              <a:defRPr sz="28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24" name="Google Shape;24;p5"/>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623400" y="890050"/>
            <a:ext cx="17041200" cy="1145400"/>
          </a:xfrm>
          <a:prstGeom prst="rect">
            <a:avLst/>
          </a:prstGeom>
        </p:spPr>
        <p:txBody>
          <a:bodyPr anchorCtr="0" anchor="t" bIns="182850" lIns="182850" spcFirstLastPara="1" rIns="182850" wrap="square" tIns="182850">
            <a:normAutofit/>
          </a:bodyPr>
          <a:lstStyle>
            <a:lvl1pPr lvl="0">
              <a:spcBef>
                <a:spcPts val="0"/>
              </a:spcBef>
              <a:spcAft>
                <a:spcPts val="0"/>
              </a:spcAft>
              <a:buSzPts val="56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7" name="Google Shape;27;p6"/>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623400" y="1111200"/>
            <a:ext cx="5616000" cy="1511400"/>
          </a:xfrm>
          <a:prstGeom prst="rect">
            <a:avLst/>
          </a:prstGeom>
        </p:spPr>
        <p:txBody>
          <a:bodyPr anchorCtr="0" anchor="b" bIns="182850" lIns="182850" spcFirstLastPara="1" rIns="182850" wrap="square" tIns="18285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7"/>
          <p:cNvSpPr txBox="1"/>
          <p:nvPr>
            <p:ph idx="1" type="body"/>
          </p:nvPr>
        </p:nvSpPr>
        <p:spPr>
          <a:xfrm>
            <a:off x="623400" y="2779200"/>
            <a:ext cx="5616000" cy="6358800"/>
          </a:xfrm>
          <a:prstGeom prst="rect">
            <a:avLst/>
          </a:prstGeom>
        </p:spPr>
        <p:txBody>
          <a:bodyPr anchorCtr="0" anchor="t" bIns="182850" lIns="182850" spcFirstLastPara="1" rIns="182850" wrap="square" tIns="182850">
            <a:normAutofit/>
          </a:bodyPr>
          <a:lstStyle>
            <a:lvl1pPr indent="-381000" lvl="0" marL="457200">
              <a:spcBef>
                <a:spcPts val="0"/>
              </a:spcBef>
              <a:spcAft>
                <a:spcPts val="0"/>
              </a:spcAft>
              <a:buSzPts val="2400"/>
              <a:buChar char="●"/>
              <a:defRPr sz="2400"/>
            </a:lvl1pPr>
            <a:lvl2pPr indent="-381000" lvl="1" marL="914400">
              <a:spcBef>
                <a:spcPts val="0"/>
              </a:spcBef>
              <a:spcAft>
                <a:spcPts val="0"/>
              </a:spcAft>
              <a:buSzPts val="2400"/>
              <a:buChar char="○"/>
              <a:defRPr sz="2400"/>
            </a:lvl2pPr>
            <a:lvl3pPr indent="-381000" lvl="2" marL="1371600">
              <a:spcBef>
                <a:spcPts val="0"/>
              </a:spcBef>
              <a:spcAft>
                <a:spcPts val="0"/>
              </a:spcAft>
              <a:buSzPts val="2400"/>
              <a:buChar char="■"/>
              <a:defRPr sz="2400"/>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1" name="Google Shape;31;p7"/>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980500" y="900300"/>
            <a:ext cx="12735600" cy="8181600"/>
          </a:xfrm>
          <a:prstGeom prst="rect">
            <a:avLst/>
          </a:prstGeom>
        </p:spPr>
        <p:txBody>
          <a:bodyPr anchorCtr="0" anchor="ctr" bIns="182850" lIns="182850" spcFirstLastPara="1" rIns="182850" wrap="square" tIns="182850">
            <a:normAutofit/>
          </a:bodyPr>
          <a:lstStyle>
            <a:lvl1pPr lvl="0">
              <a:spcBef>
                <a:spcPts val="0"/>
              </a:spcBef>
              <a:spcAft>
                <a:spcPts val="0"/>
              </a:spcAft>
              <a:buSzPts val="9600"/>
              <a:buNone/>
              <a:defRPr sz="9600"/>
            </a:lvl1pPr>
            <a:lvl2pPr lvl="1">
              <a:spcBef>
                <a:spcPts val="0"/>
              </a:spcBef>
              <a:spcAft>
                <a:spcPts val="0"/>
              </a:spcAft>
              <a:buSzPts val="9600"/>
              <a:buNone/>
              <a:defRPr sz="9600"/>
            </a:lvl2pPr>
            <a:lvl3pPr lvl="2">
              <a:spcBef>
                <a:spcPts val="0"/>
              </a:spcBef>
              <a:spcAft>
                <a:spcPts val="0"/>
              </a:spcAft>
              <a:buSzPts val="9600"/>
              <a:buNone/>
              <a:defRPr sz="9600"/>
            </a:lvl3pPr>
            <a:lvl4pPr lvl="3">
              <a:spcBef>
                <a:spcPts val="0"/>
              </a:spcBef>
              <a:spcAft>
                <a:spcPts val="0"/>
              </a:spcAft>
              <a:buSzPts val="9600"/>
              <a:buNone/>
              <a:defRPr sz="9600"/>
            </a:lvl4pPr>
            <a:lvl5pPr lvl="4">
              <a:spcBef>
                <a:spcPts val="0"/>
              </a:spcBef>
              <a:spcAft>
                <a:spcPts val="0"/>
              </a:spcAft>
              <a:buSzPts val="9600"/>
              <a:buNone/>
              <a:defRPr sz="9600"/>
            </a:lvl5pPr>
            <a:lvl6pPr lvl="5">
              <a:spcBef>
                <a:spcPts val="0"/>
              </a:spcBef>
              <a:spcAft>
                <a:spcPts val="0"/>
              </a:spcAft>
              <a:buSzPts val="9600"/>
              <a:buNone/>
              <a:defRPr sz="9600"/>
            </a:lvl6pPr>
            <a:lvl7pPr lvl="6">
              <a:spcBef>
                <a:spcPts val="0"/>
              </a:spcBef>
              <a:spcAft>
                <a:spcPts val="0"/>
              </a:spcAft>
              <a:buSzPts val="9600"/>
              <a:buNone/>
              <a:defRPr sz="9600"/>
            </a:lvl7pPr>
            <a:lvl8pPr lvl="7">
              <a:spcBef>
                <a:spcPts val="0"/>
              </a:spcBef>
              <a:spcAft>
                <a:spcPts val="0"/>
              </a:spcAft>
              <a:buSzPts val="9600"/>
              <a:buNone/>
              <a:defRPr sz="9600"/>
            </a:lvl8pPr>
            <a:lvl9pPr lvl="8">
              <a:spcBef>
                <a:spcPts val="0"/>
              </a:spcBef>
              <a:spcAft>
                <a:spcPts val="0"/>
              </a:spcAft>
              <a:buSzPts val="9600"/>
              <a:buNone/>
              <a:defRPr sz="9600"/>
            </a:lvl9pPr>
          </a:lstStyle>
          <a:p/>
        </p:txBody>
      </p:sp>
      <p:sp>
        <p:nvSpPr>
          <p:cNvPr id="34" name="Google Shape;34;p8"/>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9144000" y="-250"/>
            <a:ext cx="9144000" cy="102870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531000" y="2466350"/>
            <a:ext cx="8090400" cy="2964600"/>
          </a:xfrm>
          <a:prstGeom prst="rect">
            <a:avLst/>
          </a:prstGeom>
        </p:spPr>
        <p:txBody>
          <a:bodyPr anchorCtr="0" anchor="b" bIns="182850" lIns="182850" spcFirstLastPara="1" rIns="182850" wrap="square" tIns="182850">
            <a:normAutofit/>
          </a:bodyPr>
          <a:lstStyle>
            <a:lvl1pPr lvl="0" algn="ctr">
              <a:spcBef>
                <a:spcPts val="0"/>
              </a:spcBef>
              <a:spcAft>
                <a:spcPts val="0"/>
              </a:spcAft>
              <a:buSzPts val="8400"/>
              <a:buNone/>
              <a:defRPr sz="8400"/>
            </a:lvl1pPr>
            <a:lvl2pPr lvl="1" algn="ctr">
              <a:spcBef>
                <a:spcPts val="0"/>
              </a:spcBef>
              <a:spcAft>
                <a:spcPts val="0"/>
              </a:spcAft>
              <a:buSzPts val="8400"/>
              <a:buNone/>
              <a:defRPr sz="8400"/>
            </a:lvl2pPr>
            <a:lvl3pPr lvl="2" algn="ctr">
              <a:spcBef>
                <a:spcPts val="0"/>
              </a:spcBef>
              <a:spcAft>
                <a:spcPts val="0"/>
              </a:spcAft>
              <a:buSzPts val="8400"/>
              <a:buNone/>
              <a:defRPr sz="8400"/>
            </a:lvl3pPr>
            <a:lvl4pPr lvl="3" algn="ctr">
              <a:spcBef>
                <a:spcPts val="0"/>
              </a:spcBef>
              <a:spcAft>
                <a:spcPts val="0"/>
              </a:spcAft>
              <a:buSzPts val="8400"/>
              <a:buNone/>
              <a:defRPr sz="8400"/>
            </a:lvl4pPr>
            <a:lvl5pPr lvl="4" algn="ctr">
              <a:spcBef>
                <a:spcPts val="0"/>
              </a:spcBef>
              <a:spcAft>
                <a:spcPts val="0"/>
              </a:spcAft>
              <a:buSzPts val="8400"/>
              <a:buNone/>
              <a:defRPr sz="8400"/>
            </a:lvl5pPr>
            <a:lvl6pPr lvl="5" algn="ctr">
              <a:spcBef>
                <a:spcPts val="0"/>
              </a:spcBef>
              <a:spcAft>
                <a:spcPts val="0"/>
              </a:spcAft>
              <a:buSzPts val="8400"/>
              <a:buNone/>
              <a:defRPr sz="8400"/>
            </a:lvl6pPr>
            <a:lvl7pPr lvl="6" algn="ctr">
              <a:spcBef>
                <a:spcPts val="0"/>
              </a:spcBef>
              <a:spcAft>
                <a:spcPts val="0"/>
              </a:spcAft>
              <a:buSzPts val="8400"/>
              <a:buNone/>
              <a:defRPr sz="8400"/>
            </a:lvl7pPr>
            <a:lvl8pPr lvl="7" algn="ctr">
              <a:spcBef>
                <a:spcPts val="0"/>
              </a:spcBef>
              <a:spcAft>
                <a:spcPts val="0"/>
              </a:spcAft>
              <a:buSzPts val="8400"/>
              <a:buNone/>
              <a:defRPr sz="8400"/>
            </a:lvl8pPr>
            <a:lvl9pPr lvl="8" algn="ctr">
              <a:spcBef>
                <a:spcPts val="0"/>
              </a:spcBef>
              <a:spcAft>
                <a:spcPts val="0"/>
              </a:spcAft>
              <a:buSzPts val="8400"/>
              <a:buNone/>
              <a:defRPr sz="8400"/>
            </a:lvl9pPr>
          </a:lstStyle>
          <a:p/>
        </p:txBody>
      </p:sp>
      <p:sp>
        <p:nvSpPr>
          <p:cNvPr id="38" name="Google Shape;38;p9"/>
          <p:cNvSpPr txBox="1"/>
          <p:nvPr>
            <p:ph idx="1" type="subTitle"/>
          </p:nvPr>
        </p:nvSpPr>
        <p:spPr>
          <a:xfrm>
            <a:off x="531000" y="5606150"/>
            <a:ext cx="8090400" cy="2470200"/>
          </a:xfrm>
          <a:prstGeom prst="rect">
            <a:avLst/>
          </a:prstGeom>
        </p:spPr>
        <p:txBody>
          <a:bodyPr anchorCtr="0" anchor="t" bIns="182850" lIns="182850" spcFirstLastPara="1" rIns="182850" wrap="square" tIns="18285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9" name="Google Shape;39;p9"/>
          <p:cNvSpPr txBox="1"/>
          <p:nvPr>
            <p:ph idx="2" type="body"/>
          </p:nvPr>
        </p:nvSpPr>
        <p:spPr>
          <a:xfrm>
            <a:off x="9879000" y="1448150"/>
            <a:ext cx="7674000" cy="7390200"/>
          </a:xfrm>
          <a:prstGeom prst="rect">
            <a:avLst/>
          </a:prstGeom>
        </p:spPr>
        <p:txBody>
          <a:bodyPr anchorCtr="0" anchor="ctr" bIns="182850" lIns="182850" spcFirstLastPara="1" rIns="182850" wrap="square" tIns="182850">
            <a:normAutofit/>
          </a:bodyPr>
          <a:lstStyle>
            <a:lvl1pPr indent="-457200" lvl="0" marL="457200">
              <a:spcBef>
                <a:spcPts val="0"/>
              </a:spcBef>
              <a:spcAft>
                <a:spcPts val="0"/>
              </a:spcAft>
              <a:buSzPts val="3600"/>
              <a:buChar char="●"/>
              <a:defRPr/>
            </a:lvl1pPr>
            <a:lvl2pPr indent="-406400" lvl="1" marL="914400">
              <a:spcBef>
                <a:spcPts val="0"/>
              </a:spcBef>
              <a:spcAft>
                <a:spcPts val="0"/>
              </a:spcAft>
              <a:buSzPts val="2800"/>
              <a:buChar char="○"/>
              <a:defRPr/>
            </a:lvl2pPr>
            <a:lvl3pPr indent="-406400" lvl="2" marL="1371600">
              <a:spcBef>
                <a:spcPts val="0"/>
              </a:spcBef>
              <a:spcAft>
                <a:spcPts val="0"/>
              </a:spcAft>
              <a:buSzPts val="2800"/>
              <a:buChar char="■"/>
              <a:defRPr/>
            </a:lvl3pPr>
            <a:lvl4pPr indent="-406400" lvl="3" marL="1828800">
              <a:spcBef>
                <a:spcPts val="0"/>
              </a:spcBef>
              <a:spcAft>
                <a:spcPts val="0"/>
              </a:spcAft>
              <a:buSzPts val="2800"/>
              <a:buChar char="●"/>
              <a:defRPr/>
            </a:lvl4pPr>
            <a:lvl5pPr indent="-406400" lvl="4" marL="2286000">
              <a:spcBef>
                <a:spcPts val="0"/>
              </a:spcBef>
              <a:spcAft>
                <a:spcPts val="0"/>
              </a:spcAft>
              <a:buSzPts val="2800"/>
              <a:buChar char="○"/>
              <a:defRPr/>
            </a:lvl5pPr>
            <a:lvl6pPr indent="-406400" lvl="5" marL="2743200">
              <a:spcBef>
                <a:spcPts val="0"/>
              </a:spcBef>
              <a:spcAft>
                <a:spcPts val="0"/>
              </a:spcAft>
              <a:buSzPts val="2800"/>
              <a:buChar char="■"/>
              <a:defRPr/>
            </a:lvl6pPr>
            <a:lvl7pPr indent="-406400" lvl="6" marL="3200400">
              <a:spcBef>
                <a:spcPts val="0"/>
              </a:spcBef>
              <a:spcAft>
                <a:spcPts val="0"/>
              </a:spcAft>
              <a:buSzPts val="2800"/>
              <a:buChar char="●"/>
              <a:defRPr/>
            </a:lvl7pPr>
            <a:lvl8pPr indent="-406400" lvl="7" marL="3657600">
              <a:spcBef>
                <a:spcPts val="0"/>
              </a:spcBef>
              <a:spcAft>
                <a:spcPts val="0"/>
              </a:spcAft>
              <a:buSzPts val="2800"/>
              <a:buChar char="○"/>
              <a:defRPr/>
            </a:lvl8pPr>
            <a:lvl9pPr indent="-406400" lvl="8" marL="4114800">
              <a:spcBef>
                <a:spcPts val="0"/>
              </a:spcBef>
              <a:spcAft>
                <a:spcPts val="0"/>
              </a:spcAft>
              <a:buSzPts val="2800"/>
              <a:buChar char="■"/>
              <a:defRPr/>
            </a:lvl9pPr>
          </a:lstStyle>
          <a:p/>
        </p:txBody>
      </p:sp>
      <p:sp>
        <p:nvSpPr>
          <p:cNvPr id="40" name="Google Shape;40;p9"/>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623400" y="8461150"/>
            <a:ext cx="11997600" cy="1210200"/>
          </a:xfrm>
          <a:prstGeom prst="rect">
            <a:avLst/>
          </a:prstGeom>
        </p:spPr>
        <p:txBody>
          <a:bodyPr anchorCtr="0" anchor="ctr" bIns="182850" lIns="182850" spcFirstLastPara="1" rIns="182850" wrap="square" tIns="182850">
            <a:normAutofit/>
          </a:bodyPr>
          <a:lstStyle>
            <a:lvl1pPr indent="-228600" lvl="0" marL="457200">
              <a:lnSpc>
                <a:spcPct val="100000"/>
              </a:lnSpc>
              <a:spcBef>
                <a:spcPts val="0"/>
              </a:spcBef>
              <a:spcAft>
                <a:spcPts val="0"/>
              </a:spcAft>
              <a:buSzPts val="3600"/>
              <a:buNone/>
              <a:defRPr/>
            </a:lvl1pPr>
          </a:lstStyle>
          <a:p/>
        </p:txBody>
      </p:sp>
      <p:sp>
        <p:nvSpPr>
          <p:cNvPr id="43" name="Google Shape;43;p10"/>
          <p:cNvSpPr txBox="1"/>
          <p:nvPr>
            <p:ph idx="12" type="sldNum"/>
          </p:nvPr>
        </p:nvSpPr>
        <p:spPr>
          <a:xfrm>
            <a:off x="16944916" y="9326434"/>
            <a:ext cx="1097400" cy="787200"/>
          </a:xfrm>
          <a:prstGeom prst="rect">
            <a:avLst/>
          </a:prstGeom>
        </p:spPr>
        <p:txBody>
          <a:bodyPr anchorCtr="0" anchor="ctr" bIns="182850" lIns="182850" spcFirstLastPara="1" rIns="182850" wrap="square" tIns="18285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3400" y="890050"/>
            <a:ext cx="17041200" cy="1145400"/>
          </a:xfrm>
          <a:prstGeom prst="rect">
            <a:avLst/>
          </a:prstGeom>
          <a:noFill/>
          <a:ln>
            <a:noFill/>
          </a:ln>
        </p:spPr>
        <p:txBody>
          <a:bodyPr anchorCtr="0" anchor="t" bIns="182850" lIns="182850" spcFirstLastPara="1" rIns="182850" wrap="square" tIns="182850">
            <a:normAutofit/>
          </a:bodyPr>
          <a:lstStyle>
            <a:lvl1pPr lvl="0">
              <a:spcBef>
                <a:spcPts val="0"/>
              </a:spcBef>
              <a:spcAft>
                <a:spcPts val="0"/>
              </a:spcAft>
              <a:buClr>
                <a:schemeClr val="dk1"/>
              </a:buClr>
              <a:buSzPts val="5600"/>
              <a:buNone/>
              <a:defRPr sz="5600">
                <a:solidFill>
                  <a:schemeClr val="dk1"/>
                </a:solidFill>
              </a:defRPr>
            </a:lvl1pPr>
            <a:lvl2pPr lvl="1">
              <a:spcBef>
                <a:spcPts val="0"/>
              </a:spcBef>
              <a:spcAft>
                <a:spcPts val="0"/>
              </a:spcAft>
              <a:buClr>
                <a:schemeClr val="dk1"/>
              </a:buClr>
              <a:buSzPts val="5600"/>
              <a:buNone/>
              <a:defRPr sz="5600">
                <a:solidFill>
                  <a:schemeClr val="dk1"/>
                </a:solidFill>
              </a:defRPr>
            </a:lvl2pPr>
            <a:lvl3pPr lvl="2">
              <a:spcBef>
                <a:spcPts val="0"/>
              </a:spcBef>
              <a:spcAft>
                <a:spcPts val="0"/>
              </a:spcAft>
              <a:buClr>
                <a:schemeClr val="dk1"/>
              </a:buClr>
              <a:buSzPts val="5600"/>
              <a:buNone/>
              <a:defRPr sz="5600">
                <a:solidFill>
                  <a:schemeClr val="dk1"/>
                </a:solidFill>
              </a:defRPr>
            </a:lvl3pPr>
            <a:lvl4pPr lvl="3">
              <a:spcBef>
                <a:spcPts val="0"/>
              </a:spcBef>
              <a:spcAft>
                <a:spcPts val="0"/>
              </a:spcAft>
              <a:buClr>
                <a:schemeClr val="dk1"/>
              </a:buClr>
              <a:buSzPts val="5600"/>
              <a:buNone/>
              <a:defRPr sz="5600">
                <a:solidFill>
                  <a:schemeClr val="dk1"/>
                </a:solidFill>
              </a:defRPr>
            </a:lvl4pPr>
            <a:lvl5pPr lvl="4">
              <a:spcBef>
                <a:spcPts val="0"/>
              </a:spcBef>
              <a:spcAft>
                <a:spcPts val="0"/>
              </a:spcAft>
              <a:buClr>
                <a:schemeClr val="dk1"/>
              </a:buClr>
              <a:buSzPts val="5600"/>
              <a:buNone/>
              <a:defRPr sz="5600">
                <a:solidFill>
                  <a:schemeClr val="dk1"/>
                </a:solidFill>
              </a:defRPr>
            </a:lvl5pPr>
            <a:lvl6pPr lvl="5">
              <a:spcBef>
                <a:spcPts val="0"/>
              </a:spcBef>
              <a:spcAft>
                <a:spcPts val="0"/>
              </a:spcAft>
              <a:buClr>
                <a:schemeClr val="dk1"/>
              </a:buClr>
              <a:buSzPts val="5600"/>
              <a:buNone/>
              <a:defRPr sz="5600">
                <a:solidFill>
                  <a:schemeClr val="dk1"/>
                </a:solidFill>
              </a:defRPr>
            </a:lvl6pPr>
            <a:lvl7pPr lvl="6">
              <a:spcBef>
                <a:spcPts val="0"/>
              </a:spcBef>
              <a:spcAft>
                <a:spcPts val="0"/>
              </a:spcAft>
              <a:buClr>
                <a:schemeClr val="dk1"/>
              </a:buClr>
              <a:buSzPts val="5600"/>
              <a:buNone/>
              <a:defRPr sz="5600">
                <a:solidFill>
                  <a:schemeClr val="dk1"/>
                </a:solidFill>
              </a:defRPr>
            </a:lvl7pPr>
            <a:lvl8pPr lvl="7">
              <a:spcBef>
                <a:spcPts val="0"/>
              </a:spcBef>
              <a:spcAft>
                <a:spcPts val="0"/>
              </a:spcAft>
              <a:buClr>
                <a:schemeClr val="dk1"/>
              </a:buClr>
              <a:buSzPts val="5600"/>
              <a:buNone/>
              <a:defRPr sz="5600">
                <a:solidFill>
                  <a:schemeClr val="dk1"/>
                </a:solidFill>
              </a:defRPr>
            </a:lvl8pPr>
            <a:lvl9pPr lvl="8">
              <a:spcBef>
                <a:spcPts val="0"/>
              </a:spcBef>
              <a:spcAft>
                <a:spcPts val="0"/>
              </a:spcAft>
              <a:buClr>
                <a:schemeClr val="dk1"/>
              </a:buClr>
              <a:buSzPts val="5600"/>
              <a:buNone/>
              <a:defRPr sz="5600">
                <a:solidFill>
                  <a:schemeClr val="dk1"/>
                </a:solidFill>
              </a:defRPr>
            </a:lvl9pPr>
          </a:lstStyle>
          <a:p/>
        </p:txBody>
      </p:sp>
      <p:sp>
        <p:nvSpPr>
          <p:cNvPr id="7" name="Google Shape;7;p1"/>
          <p:cNvSpPr txBox="1"/>
          <p:nvPr>
            <p:ph idx="1" type="body"/>
          </p:nvPr>
        </p:nvSpPr>
        <p:spPr>
          <a:xfrm>
            <a:off x="623400" y="2304950"/>
            <a:ext cx="17041200" cy="6832800"/>
          </a:xfrm>
          <a:prstGeom prst="rect">
            <a:avLst/>
          </a:prstGeom>
          <a:noFill/>
          <a:ln>
            <a:noFill/>
          </a:ln>
        </p:spPr>
        <p:txBody>
          <a:bodyPr anchorCtr="0" anchor="t" bIns="182850" lIns="182850" spcFirstLastPara="1" rIns="182850" wrap="square" tIns="182850">
            <a:normAutofit/>
          </a:bodyPr>
          <a:lstStyle>
            <a:lvl1pPr indent="-457200" lvl="0" marL="457200">
              <a:lnSpc>
                <a:spcPct val="115000"/>
              </a:lnSpc>
              <a:spcBef>
                <a:spcPts val="0"/>
              </a:spcBef>
              <a:spcAft>
                <a:spcPts val="0"/>
              </a:spcAft>
              <a:buClr>
                <a:schemeClr val="dk2"/>
              </a:buClr>
              <a:buSzPts val="3600"/>
              <a:buChar char="●"/>
              <a:defRPr sz="3600">
                <a:solidFill>
                  <a:schemeClr val="dk2"/>
                </a:solidFill>
              </a:defRPr>
            </a:lvl1pPr>
            <a:lvl2pPr indent="-406400" lvl="1" marL="914400">
              <a:lnSpc>
                <a:spcPct val="115000"/>
              </a:lnSpc>
              <a:spcBef>
                <a:spcPts val="0"/>
              </a:spcBef>
              <a:spcAft>
                <a:spcPts val="0"/>
              </a:spcAft>
              <a:buClr>
                <a:schemeClr val="dk2"/>
              </a:buClr>
              <a:buSzPts val="2800"/>
              <a:buChar char="○"/>
              <a:defRPr sz="2800">
                <a:solidFill>
                  <a:schemeClr val="dk2"/>
                </a:solidFill>
              </a:defRPr>
            </a:lvl2pPr>
            <a:lvl3pPr indent="-406400" lvl="2" marL="1371600">
              <a:lnSpc>
                <a:spcPct val="115000"/>
              </a:lnSpc>
              <a:spcBef>
                <a:spcPts val="0"/>
              </a:spcBef>
              <a:spcAft>
                <a:spcPts val="0"/>
              </a:spcAft>
              <a:buClr>
                <a:schemeClr val="dk2"/>
              </a:buClr>
              <a:buSzPts val="2800"/>
              <a:buChar char="■"/>
              <a:defRPr sz="2800">
                <a:solidFill>
                  <a:schemeClr val="dk2"/>
                </a:solidFill>
              </a:defRPr>
            </a:lvl3pPr>
            <a:lvl4pPr indent="-406400" lvl="3" marL="1828800">
              <a:lnSpc>
                <a:spcPct val="115000"/>
              </a:lnSpc>
              <a:spcBef>
                <a:spcPts val="0"/>
              </a:spcBef>
              <a:spcAft>
                <a:spcPts val="0"/>
              </a:spcAft>
              <a:buClr>
                <a:schemeClr val="dk2"/>
              </a:buClr>
              <a:buSzPts val="2800"/>
              <a:buChar char="●"/>
              <a:defRPr sz="2800">
                <a:solidFill>
                  <a:schemeClr val="dk2"/>
                </a:solidFill>
              </a:defRPr>
            </a:lvl4pPr>
            <a:lvl5pPr indent="-406400" lvl="4" marL="2286000">
              <a:lnSpc>
                <a:spcPct val="115000"/>
              </a:lnSpc>
              <a:spcBef>
                <a:spcPts val="0"/>
              </a:spcBef>
              <a:spcAft>
                <a:spcPts val="0"/>
              </a:spcAft>
              <a:buClr>
                <a:schemeClr val="dk2"/>
              </a:buClr>
              <a:buSzPts val="2800"/>
              <a:buChar char="○"/>
              <a:defRPr sz="2800">
                <a:solidFill>
                  <a:schemeClr val="dk2"/>
                </a:solidFill>
              </a:defRPr>
            </a:lvl5pPr>
            <a:lvl6pPr indent="-406400" lvl="5" marL="2743200">
              <a:lnSpc>
                <a:spcPct val="115000"/>
              </a:lnSpc>
              <a:spcBef>
                <a:spcPts val="0"/>
              </a:spcBef>
              <a:spcAft>
                <a:spcPts val="0"/>
              </a:spcAft>
              <a:buClr>
                <a:schemeClr val="dk2"/>
              </a:buClr>
              <a:buSzPts val="2800"/>
              <a:buChar char="■"/>
              <a:defRPr sz="2800">
                <a:solidFill>
                  <a:schemeClr val="dk2"/>
                </a:solidFill>
              </a:defRPr>
            </a:lvl6pPr>
            <a:lvl7pPr indent="-406400" lvl="6" marL="3200400">
              <a:lnSpc>
                <a:spcPct val="115000"/>
              </a:lnSpc>
              <a:spcBef>
                <a:spcPts val="0"/>
              </a:spcBef>
              <a:spcAft>
                <a:spcPts val="0"/>
              </a:spcAft>
              <a:buClr>
                <a:schemeClr val="dk2"/>
              </a:buClr>
              <a:buSzPts val="2800"/>
              <a:buChar char="●"/>
              <a:defRPr sz="2800">
                <a:solidFill>
                  <a:schemeClr val="dk2"/>
                </a:solidFill>
              </a:defRPr>
            </a:lvl7pPr>
            <a:lvl8pPr indent="-406400" lvl="7" marL="3657600">
              <a:lnSpc>
                <a:spcPct val="115000"/>
              </a:lnSpc>
              <a:spcBef>
                <a:spcPts val="0"/>
              </a:spcBef>
              <a:spcAft>
                <a:spcPts val="0"/>
              </a:spcAft>
              <a:buClr>
                <a:schemeClr val="dk2"/>
              </a:buClr>
              <a:buSzPts val="2800"/>
              <a:buChar char="○"/>
              <a:defRPr sz="2800">
                <a:solidFill>
                  <a:schemeClr val="dk2"/>
                </a:solidFill>
              </a:defRPr>
            </a:lvl8pPr>
            <a:lvl9pPr indent="-406400" lvl="8" marL="4114800">
              <a:lnSpc>
                <a:spcPct val="115000"/>
              </a:lnSpc>
              <a:spcBef>
                <a:spcPts val="0"/>
              </a:spcBef>
              <a:spcAft>
                <a:spcPts val="0"/>
              </a:spcAft>
              <a:buClr>
                <a:schemeClr val="dk2"/>
              </a:buClr>
              <a:buSzPts val="2800"/>
              <a:buChar char="■"/>
              <a:defRPr sz="2800">
                <a:solidFill>
                  <a:schemeClr val="dk2"/>
                </a:solidFill>
              </a:defRPr>
            </a:lvl9pPr>
          </a:lstStyle>
          <a:p/>
        </p:txBody>
      </p:sp>
      <p:sp>
        <p:nvSpPr>
          <p:cNvPr id="8" name="Google Shape;8;p1"/>
          <p:cNvSpPr txBox="1"/>
          <p:nvPr>
            <p:ph idx="12" type="sldNum"/>
          </p:nvPr>
        </p:nvSpPr>
        <p:spPr>
          <a:xfrm>
            <a:off x="16944916" y="9326434"/>
            <a:ext cx="1097400" cy="787200"/>
          </a:xfrm>
          <a:prstGeom prst="rect">
            <a:avLst/>
          </a:prstGeom>
          <a:noFill/>
          <a:ln>
            <a:noFill/>
          </a:ln>
        </p:spPr>
        <p:txBody>
          <a:bodyPr anchorCtr="0" anchor="ctr" bIns="182850" lIns="182850" spcFirstLastPara="1" rIns="182850" wrap="square" tIns="182850">
            <a:norm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rocketlane.com/blogs/customer-onboarding-tips-part-vii-on-hyper-care-obrs-and-onboarding-enablement-packages" TargetMode="External"/><Relationship Id="rId4" Type="http://schemas.openxmlformats.org/officeDocument/2006/relationships/image" Target="../media/image1.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6.png"/><Relationship Id="rId13" Type="http://schemas.openxmlformats.org/officeDocument/2006/relationships/image" Target="../media/image8.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hyperlink" Target="https://www.rocketlane.com/blogs/automatically-track-and-measure-time-to-value-with-rocketlanes-interval-iq" TargetMode="External"/><Relationship Id="rId9" Type="http://schemas.openxmlformats.org/officeDocument/2006/relationships/image" Target="../media/image4.png"/><Relationship Id="rId15" Type="http://schemas.openxmlformats.org/officeDocument/2006/relationships/image" Target="../media/image7.png"/><Relationship Id="rId14" Type="http://schemas.openxmlformats.org/officeDocument/2006/relationships/image" Target="../media/image15.png"/><Relationship Id="rId17" Type="http://schemas.openxmlformats.org/officeDocument/2006/relationships/image" Target="../media/image12.png"/><Relationship Id="rId16" Type="http://schemas.openxmlformats.org/officeDocument/2006/relationships/image" Target="../media/image13.png"/><Relationship Id="rId5" Type="http://schemas.openxmlformats.org/officeDocument/2006/relationships/image" Target="../media/image2.png"/><Relationship Id="rId6" Type="http://schemas.openxmlformats.org/officeDocument/2006/relationships/image" Target="../media/image11.png"/><Relationship Id="rId18"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txBox="1"/>
          <p:nvPr>
            <p:ph type="title"/>
          </p:nvPr>
        </p:nvSpPr>
        <p:spPr>
          <a:xfrm>
            <a:off x="623400" y="949150"/>
            <a:ext cx="9269100" cy="18579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lang="en-GB" sz="4800">
                <a:solidFill>
                  <a:schemeClr val="lt1"/>
                </a:solidFill>
                <a:latin typeface="IBM Plex Sans"/>
                <a:ea typeface="IBM Plex Sans"/>
                <a:cs typeface="IBM Plex Sans"/>
                <a:sym typeface="IBM Plex Sans"/>
              </a:rPr>
              <a:t>The </a:t>
            </a:r>
            <a:r>
              <a:rPr lang="en-GB" sz="4800">
                <a:solidFill>
                  <a:schemeClr val="accent1"/>
                </a:solidFill>
                <a:latin typeface="IBM Plex Sans"/>
                <a:ea typeface="IBM Plex Sans"/>
                <a:cs typeface="IBM Plex Sans"/>
                <a:sym typeface="IBM Plex Sans"/>
              </a:rPr>
              <a:t>2024 vision board</a:t>
            </a:r>
            <a:r>
              <a:rPr lang="en-GB" sz="4800">
                <a:solidFill>
                  <a:schemeClr val="lt1"/>
                </a:solidFill>
                <a:latin typeface="IBM Plex Sans"/>
                <a:ea typeface="IBM Plex Sans"/>
                <a:cs typeface="IBM Plex Sans"/>
                <a:sym typeface="IBM Plex Sans"/>
              </a:rPr>
              <a:t> for your </a:t>
            </a:r>
            <a:br>
              <a:rPr lang="en-GB" sz="4800">
                <a:solidFill>
                  <a:schemeClr val="lt1"/>
                </a:solidFill>
                <a:latin typeface="IBM Plex Sans"/>
                <a:ea typeface="IBM Plex Sans"/>
                <a:cs typeface="IBM Plex Sans"/>
                <a:sym typeface="IBM Plex Sans"/>
              </a:rPr>
            </a:br>
            <a:r>
              <a:rPr lang="en-GB" sz="4800">
                <a:solidFill>
                  <a:schemeClr val="lt1"/>
                </a:solidFill>
                <a:latin typeface="IBM Plex Sans"/>
                <a:ea typeface="IBM Plex Sans"/>
                <a:cs typeface="IBM Plex Sans"/>
                <a:sym typeface="IBM Plex Sans"/>
              </a:rPr>
              <a:t>professional services business</a:t>
            </a:r>
            <a:endParaRPr sz="4800">
              <a:solidFill>
                <a:schemeClr val="lt1"/>
              </a:solidFill>
              <a:latin typeface="IBM Plex Sans"/>
              <a:ea typeface="IBM Plex Sans"/>
              <a:cs typeface="IBM Plex Sans"/>
              <a:sym typeface="IBM Plex Sans"/>
            </a:endParaRPr>
          </a:p>
        </p:txBody>
      </p:sp>
      <p:sp>
        <p:nvSpPr>
          <p:cNvPr id="55" name="Google Shape;55;p13"/>
          <p:cNvSpPr txBox="1"/>
          <p:nvPr>
            <p:ph idx="1" type="body"/>
          </p:nvPr>
        </p:nvSpPr>
        <p:spPr>
          <a:xfrm>
            <a:off x="623400" y="2883500"/>
            <a:ext cx="10625700" cy="6959400"/>
          </a:xfrm>
          <a:prstGeom prst="rect">
            <a:avLst/>
          </a:prstGeom>
        </p:spPr>
        <p:txBody>
          <a:bodyPr anchorCtr="0" anchor="t" bIns="182850" lIns="182850" spcFirstLastPara="1" rIns="182850" wrap="square" tIns="182850">
            <a:noAutofit/>
          </a:bodyPr>
          <a:lstStyle/>
          <a:p>
            <a:pPr indent="0" lvl="0" marL="0" rtl="0" algn="l">
              <a:spcBef>
                <a:spcPts val="0"/>
              </a:spcBef>
              <a:spcAft>
                <a:spcPts val="0"/>
              </a:spcAft>
              <a:buNone/>
            </a:pPr>
            <a:r>
              <a:rPr lang="en-GB" sz="1900">
                <a:solidFill>
                  <a:schemeClr val="lt1"/>
                </a:solidFill>
                <a:latin typeface="IBM Plex Sans Medium"/>
                <a:ea typeface="IBM Plex Sans Medium"/>
                <a:cs typeface="IBM Plex Sans Medium"/>
                <a:sym typeface="IBM Plex Sans Medium"/>
              </a:rPr>
              <a:t>Welcome to the 2024 Vision Board for Professional Services Teams. This is a free template, designed to inspire and guide you towards achieving your goals and aspirations. Follow these steps to make the most out of this vision board:</a:t>
            </a:r>
            <a:endParaRPr sz="1900">
              <a:solidFill>
                <a:schemeClr val="lt1"/>
              </a:solidFill>
              <a:latin typeface="IBM Plex Sans Medium"/>
              <a:ea typeface="IBM Plex Sans Medium"/>
              <a:cs typeface="IBM Plex Sans Medium"/>
              <a:sym typeface="IBM Plex Sans Medium"/>
            </a:endParaRPr>
          </a:p>
          <a:p>
            <a:pPr indent="-349250" lvl="0" marL="457200" rtl="0" algn="l">
              <a:spcBef>
                <a:spcPts val="2400"/>
              </a:spcBef>
              <a:spcAft>
                <a:spcPts val="0"/>
              </a:spcAft>
              <a:buClr>
                <a:schemeClr val="lt1"/>
              </a:buClr>
              <a:buSzPts val="1900"/>
              <a:buFont typeface="IBM Plex Sans"/>
              <a:buAutoNum type="arabicPeriod"/>
            </a:pPr>
            <a:r>
              <a:rPr i="1" lang="en-GB" sz="1900">
                <a:solidFill>
                  <a:schemeClr val="lt1"/>
                </a:solidFill>
                <a:latin typeface="IBM Plex Sans"/>
                <a:ea typeface="IBM Plex Sans"/>
                <a:cs typeface="IBM Plex Sans"/>
                <a:sym typeface="IBM Plex Sans"/>
              </a:rPr>
              <a:t>Reflect: Take some time to reflect on your past year's achievements, challenges, and lessons learned. Use these insights to draw up your 2024 vision.</a:t>
            </a:r>
            <a:endParaRPr i="1" sz="1900">
              <a:solidFill>
                <a:schemeClr val="lt1"/>
              </a:solidFill>
              <a:latin typeface="IBM Plex Sans"/>
              <a:ea typeface="IBM Plex Sans"/>
              <a:cs typeface="IBM Plex Sans"/>
              <a:sym typeface="IBM Plex Sans"/>
            </a:endParaRPr>
          </a:p>
          <a:p>
            <a:pPr indent="-349250" lvl="0" marL="457200" rtl="0" algn="l">
              <a:spcBef>
                <a:spcPts val="0"/>
              </a:spcBef>
              <a:spcAft>
                <a:spcPts val="0"/>
              </a:spcAft>
              <a:buClr>
                <a:schemeClr val="lt1"/>
              </a:buClr>
              <a:buSzPts val="1900"/>
              <a:buFont typeface="IBM Plex Sans"/>
              <a:buAutoNum type="arabicPeriod"/>
            </a:pPr>
            <a:r>
              <a:rPr i="1" lang="en-GB" sz="1900">
                <a:solidFill>
                  <a:schemeClr val="lt1"/>
                </a:solidFill>
                <a:latin typeface="IBM Plex Sans"/>
                <a:ea typeface="IBM Plex Sans"/>
                <a:cs typeface="IBM Plex Sans"/>
                <a:sym typeface="IBM Plex Sans"/>
              </a:rPr>
              <a:t>Set goals: Identify and set </a:t>
            </a:r>
            <a:r>
              <a:rPr i="1" lang="en-GB" sz="1900" u="sng">
                <a:solidFill>
                  <a:schemeClr val="lt1"/>
                </a:solidFill>
                <a:latin typeface="IBM Plex Sans"/>
                <a:ea typeface="IBM Plex Sans"/>
                <a:cs typeface="IBM Plex Sans"/>
                <a:sym typeface="IBM Plex Sans"/>
                <a:hlinkClick r:id="rId3">
                  <a:extLst>
                    <a:ext uri="{A12FA001-AC4F-418D-AE19-62706E023703}">
                      <ahyp:hlinkClr val="tx"/>
                    </a:ext>
                  </a:extLst>
                </a:hlinkClick>
              </a:rPr>
              <a:t>SMART</a:t>
            </a:r>
            <a:r>
              <a:rPr i="1" lang="en-GB" sz="1900">
                <a:solidFill>
                  <a:schemeClr val="lt1"/>
                </a:solidFill>
                <a:latin typeface="IBM Plex Sans"/>
                <a:ea typeface="IBM Plex Sans"/>
                <a:cs typeface="IBM Plex Sans"/>
                <a:sym typeface="IBM Plex Sans"/>
              </a:rPr>
              <a:t> objectives and milestones you want to achieve in 2024.</a:t>
            </a:r>
            <a:endParaRPr i="1" sz="1900">
              <a:solidFill>
                <a:schemeClr val="lt1"/>
              </a:solidFill>
              <a:latin typeface="IBM Plex Sans"/>
              <a:ea typeface="IBM Plex Sans"/>
              <a:cs typeface="IBM Plex Sans"/>
              <a:sym typeface="IBM Plex Sans"/>
            </a:endParaRPr>
          </a:p>
          <a:p>
            <a:pPr indent="-349250" lvl="0" marL="457200" rtl="0" algn="l">
              <a:spcBef>
                <a:spcPts val="0"/>
              </a:spcBef>
              <a:spcAft>
                <a:spcPts val="0"/>
              </a:spcAft>
              <a:buClr>
                <a:schemeClr val="lt1"/>
              </a:buClr>
              <a:buSzPts val="1900"/>
              <a:buFont typeface="IBM Plex Sans"/>
              <a:buAutoNum type="arabicPeriod"/>
            </a:pPr>
            <a:r>
              <a:rPr i="1" lang="en-GB" sz="1900">
                <a:solidFill>
                  <a:schemeClr val="lt1"/>
                </a:solidFill>
                <a:latin typeface="IBM Plex Sans"/>
                <a:ea typeface="IBM Plex Sans"/>
                <a:cs typeface="IBM Plex Sans"/>
                <a:sym typeface="IBM Plex Sans"/>
              </a:rPr>
              <a:t>Visualize: Utilize the template to visually represent your goals and aspirations. To help you get started, we’ve added short goals and images that resonate with our vision for success. Feel free to download the template and customize it as per your needs.</a:t>
            </a:r>
            <a:endParaRPr i="1" sz="1900">
              <a:solidFill>
                <a:schemeClr val="lt1"/>
              </a:solidFill>
              <a:latin typeface="IBM Plex Sans"/>
              <a:ea typeface="IBM Plex Sans"/>
              <a:cs typeface="IBM Plex Sans"/>
              <a:sym typeface="IBM Plex Sans"/>
            </a:endParaRPr>
          </a:p>
          <a:p>
            <a:pPr indent="-349250" lvl="0" marL="457200" rtl="0" algn="l">
              <a:spcBef>
                <a:spcPts val="0"/>
              </a:spcBef>
              <a:spcAft>
                <a:spcPts val="0"/>
              </a:spcAft>
              <a:buClr>
                <a:schemeClr val="lt1"/>
              </a:buClr>
              <a:buSzPts val="1900"/>
              <a:buFont typeface="IBM Plex Sans"/>
              <a:buAutoNum type="arabicPeriod"/>
            </a:pPr>
            <a:r>
              <a:rPr i="1" lang="en-GB" sz="1900">
                <a:solidFill>
                  <a:schemeClr val="lt1"/>
                </a:solidFill>
                <a:latin typeface="IBM Plex Sans"/>
                <a:ea typeface="IBM Plex Sans"/>
                <a:cs typeface="IBM Plex Sans"/>
                <a:sym typeface="IBM Plex Sans"/>
              </a:rPr>
              <a:t>Share and collaborate: Collaborate with team members to contribute to the vision board and ensure alignment.</a:t>
            </a:r>
            <a:endParaRPr i="1" sz="1900">
              <a:solidFill>
                <a:schemeClr val="lt1"/>
              </a:solidFill>
              <a:latin typeface="IBM Plex Sans"/>
              <a:ea typeface="IBM Plex Sans"/>
              <a:cs typeface="IBM Plex Sans"/>
              <a:sym typeface="IBM Plex Sans"/>
            </a:endParaRPr>
          </a:p>
          <a:p>
            <a:pPr indent="-349250" lvl="0" marL="457200" rtl="0" algn="l">
              <a:spcBef>
                <a:spcPts val="0"/>
              </a:spcBef>
              <a:spcAft>
                <a:spcPts val="0"/>
              </a:spcAft>
              <a:buClr>
                <a:schemeClr val="lt1"/>
              </a:buClr>
              <a:buSzPts val="1900"/>
              <a:buFont typeface="IBM Plex Sans"/>
              <a:buAutoNum type="arabicPeriod"/>
            </a:pPr>
            <a:r>
              <a:rPr i="1" lang="en-GB" sz="1900">
                <a:solidFill>
                  <a:schemeClr val="lt1"/>
                </a:solidFill>
                <a:latin typeface="IBM Plex Sans"/>
                <a:ea typeface="IBM Plex Sans"/>
                <a:cs typeface="IBM Plex Sans"/>
                <a:sym typeface="IBM Plex Sans"/>
              </a:rPr>
              <a:t>Review regularly: Regularly revisit the vision board to track progress, celebrate achievements, and adjust goals as needed. Use it as a dynamic tool to guide and inspire your team throughout the year.</a:t>
            </a:r>
            <a:endParaRPr i="1" sz="1900">
              <a:solidFill>
                <a:schemeClr val="lt1"/>
              </a:solidFill>
              <a:latin typeface="IBM Plex Sans"/>
              <a:ea typeface="IBM Plex Sans"/>
              <a:cs typeface="IBM Plex Sans"/>
              <a:sym typeface="IBM Plex Sans"/>
            </a:endParaRPr>
          </a:p>
          <a:p>
            <a:pPr indent="-349250" lvl="0" marL="457200" rtl="0" algn="l">
              <a:spcBef>
                <a:spcPts val="0"/>
              </a:spcBef>
              <a:spcAft>
                <a:spcPts val="0"/>
              </a:spcAft>
              <a:buClr>
                <a:schemeClr val="lt1"/>
              </a:buClr>
              <a:buSzPts val="1900"/>
              <a:buFont typeface="IBM Plex Sans"/>
              <a:buAutoNum type="arabicPeriod"/>
            </a:pPr>
            <a:r>
              <a:rPr i="1" lang="en-GB" sz="1900">
                <a:solidFill>
                  <a:schemeClr val="lt1"/>
                </a:solidFill>
                <a:latin typeface="IBM Plex Sans"/>
                <a:ea typeface="IBM Plex Sans"/>
                <a:cs typeface="IBM Plex Sans"/>
                <a:sym typeface="IBM Plex Sans"/>
              </a:rPr>
              <a:t>Take action: Translate your vision into action by developing actionable plans and initiatives to work towards your goals.</a:t>
            </a:r>
            <a:endParaRPr i="1" sz="1900">
              <a:solidFill>
                <a:schemeClr val="lt1"/>
              </a:solidFill>
              <a:latin typeface="IBM Plex Sans"/>
              <a:ea typeface="IBM Plex Sans"/>
              <a:cs typeface="IBM Plex Sans"/>
              <a:sym typeface="IBM Plex Sans"/>
            </a:endParaRPr>
          </a:p>
          <a:p>
            <a:pPr indent="0" lvl="0" marL="0" rtl="0" algn="l">
              <a:spcBef>
                <a:spcPts val="2400"/>
              </a:spcBef>
              <a:spcAft>
                <a:spcPts val="2400"/>
              </a:spcAft>
              <a:buNone/>
            </a:pPr>
            <a:r>
              <a:rPr lang="en-GB" sz="1900">
                <a:solidFill>
                  <a:schemeClr val="lt1"/>
                </a:solidFill>
                <a:latin typeface="IBM Plex Sans Medium"/>
                <a:ea typeface="IBM Plex Sans Medium"/>
                <a:cs typeface="IBM Plex Sans Medium"/>
                <a:sym typeface="IBM Plex Sans Medium"/>
              </a:rPr>
              <a:t>Here’s to making your 2024 vision a reality.</a:t>
            </a:r>
            <a:endParaRPr sz="1900">
              <a:solidFill>
                <a:schemeClr val="lt1"/>
              </a:solidFill>
              <a:latin typeface="IBM Plex Sans Medium"/>
              <a:ea typeface="IBM Plex Sans Medium"/>
              <a:cs typeface="IBM Plex Sans Medium"/>
              <a:sym typeface="IBM Plex Sans Medium"/>
            </a:endParaRPr>
          </a:p>
        </p:txBody>
      </p:sp>
      <p:pic>
        <p:nvPicPr>
          <p:cNvPr id="56" name="Google Shape;56;p13"/>
          <p:cNvPicPr preferRelativeResize="0"/>
          <p:nvPr/>
        </p:nvPicPr>
        <p:blipFill rotWithShape="1">
          <a:blip r:embed="rId4">
            <a:alphaModFix/>
          </a:blip>
          <a:srcRect b="0" l="0" r="259" t="0"/>
          <a:stretch/>
        </p:blipFill>
        <p:spPr>
          <a:xfrm>
            <a:off x="778275" y="449904"/>
            <a:ext cx="1985352" cy="422800"/>
          </a:xfrm>
          <a:prstGeom prst="rect">
            <a:avLst/>
          </a:prstGeom>
          <a:noFill/>
          <a:ln>
            <a:noFill/>
          </a:ln>
          <a:effectLst>
            <a:outerShdw blurRad="800100" rotWithShape="0" algn="bl" dir="5400000" dist="19050">
              <a:srgbClr val="FFFFFF">
                <a:alpha val="37000"/>
              </a:srgbClr>
            </a:outerShdw>
          </a:effectLst>
        </p:spPr>
      </p:pic>
      <p:pic>
        <p:nvPicPr>
          <p:cNvPr id="57" name="Google Shape;57;p13"/>
          <p:cNvPicPr preferRelativeResize="0"/>
          <p:nvPr/>
        </p:nvPicPr>
        <p:blipFill rotWithShape="1">
          <a:blip r:embed="rId5">
            <a:alphaModFix/>
          </a:blip>
          <a:srcRect b="12340" l="8241" r="14876" t="1422"/>
          <a:stretch/>
        </p:blipFill>
        <p:spPr>
          <a:xfrm>
            <a:off x="12285200" y="0"/>
            <a:ext cx="6002800" cy="102869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1" name="Shape 61"/>
        <p:cNvGrpSpPr/>
        <p:nvPr/>
      </p:nvGrpSpPr>
      <p:grpSpPr>
        <a:xfrm>
          <a:off x="0" y="0"/>
          <a:ext cx="0" cy="0"/>
          <a:chOff x="0" y="0"/>
          <a:chExt cx="0" cy="0"/>
        </a:xfrm>
      </p:grpSpPr>
      <p:sp>
        <p:nvSpPr>
          <p:cNvPr id="62" name="Google Shape;62;p14"/>
          <p:cNvSpPr/>
          <p:nvPr/>
        </p:nvSpPr>
        <p:spPr>
          <a:xfrm>
            <a:off x="12387200" y="1486125"/>
            <a:ext cx="5602800" cy="1431600"/>
          </a:xfrm>
          <a:prstGeom prst="rect">
            <a:avLst/>
          </a:prstGeom>
          <a:solidFill>
            <a:srgbClr val="FFFFFF"/>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63" name="Google Shape;63;p14"/>
          <p:cNvSpPr/>
          <p:nvPr/>
        </p:nvSpPr>
        <p:spPr>
          <a:xfrm>
            <a:off x="317263" y="5515350"/>
            <a:ext cx="5602800" cy="2144700"/>
          </a:xfrm>
          <a:prstGeom prst="rect">
            <a:avLst/>
          </a:prstGeom>
          <a:solidFill>
            <a:srgbClr val="FFB500"/>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64" name="Google Shape;64;p14"/>
          <p:cNvSpPr/>
          <p:nvPr/>
        </p:nvSpPr>
        <p:spPr>
          <a:xfrm>
            <a:off x="317275" y="1486125"/>
            <a:ext cx="5602800" cy="1431600"/>
          </a:xfrm>
          <a:prstGeom prst="rect">
            <a:avLst/>
          </a:prstGeom>
          <a:solidFill>
            <a:srgbClr val="FFFFFF"/>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65" name="Google Shape;65;p14"/>
          <p:cNvSpPr/>
          <p:nvPr/>
        </p:nvSpPr>
        <p:spPr>
          <a:xfrm>
            <a:off x="317263" y="3144282"/>
            <a:ext cx="5602800" cy="2144700"/>
          </a:xfrm>
          <a:prstGeom prst="rect">
            <a:avLst/>
          </a:prstGeom>
          <a:solidFill>
            <a:srgbClr val="007FFF"/>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66" name="Google Shape;66;p14"/>
          <p:cNvSpPr/>
          <p:nvPr/>
        </p:nvSpPr>
        <p:spPr>
          <a:xfrm>
            <a:off x="317263" y="7886425"/>
            <a:ext cx="5602800" cy="2144700"/>
          </a:xfrm>
          <a:prstGeom prst="rect">
            <a:avLst/>
          </a:prstGeom>
          <a:solidFill>
            <a:schemeClr val="lt1"/>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67" name="Google Shape;67;p14"/>
          <p:cNvSpPr/>
          <p:nvPr/>
        </p:nvSpPr>
        <p:spPr>
          <a:xfrm rot="10800000">
            <a:off x="6342826" y="8600025"/>
            <a:ext cx="5600100" cy="1431600"/>
          </a:xfrm>
          <a:prstGeom prst="rect">
            <a:avLst/>
          </a:prstGeom>
          <a:solidFill>
            <a:srgbClr val="00DA8C"/>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68" name="Google Shape;68;p14"/>
          <p:cNvSpPr/>
          <p:nvPr/>
        </p:nvSpPr>
        <p:spPr>
          <a:xfrm rot="10800000">
            <a:off x="6342900" y="6228770"/>
            <a:ext cx="5602500" cy="2144700"/>
          </a:xfrm>
          <a:prstGeom prst="rect">
            <a:avLst/>
          </a:prstGeom>
          <a:solidFill>
            <a:schemeClr val="lt1"/>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69" name="Google Shape;69;p14"/>
          <p:cNvSpPr/>
          <p:nvPr/>
        </p:nvSpPr>
        <p:spPr>
          <a:xfrm rot="10800000">
            <a:off x="6342851" y="3857700"/>
            <a:ext cx="5595900" cy="2144700"/>
          </a:xfrm>
          <a:prstGeom prst="rect">
            <a:avLst/>
          </a:prstGeom>
          <a:solidFill>
            <a:schemeClr val="lt1"/>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70" name="Google Shape;70;p14"/>
          <p:cNvSpPr/>
          <p:nvPr/>
        </p:nvSpPr>
        <p:spPr>
          <a:xfrm rot="10800000">
            <a:off x="6342900" y="1486631"/>
            <a:ext cx="5602500" cy="2144700"/>
          </a:xfrm>
          <a:prstGeom prst="rect">
            <a:avLst/>
          </a:prstGeom>
          <a:solidFill>
            <a:srgbClr val="FFE84D"/>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71" name="Google Shape;71;p14"/>
          <p:cNvSpPr/>
          <p:nvPr/>
        </p:nvSpPr>
        <p:spPr>
          <a:xfrm>
            <a:off x="11945400" y="10970925"/>
            <a:ext cx="426000" cy="14316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72" name="Google Shape;72;p14"/>
          <p:cNvSpPr/>
          <p:nvPr/>
        </p:nvSpPr>
        <p:spPr>
          <a:xfrm>
            <a:off x="12371225" y="3144282"/>
            <a:ext cx="5602800" cy="2144700"/>
          </a:xfrm>
          <a:prstGeom prst="rect">
            <a:avLst/>
          </a:prstGeom>
          <a:solidFill>
            <a:schemeClr val="lt2"/>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73" name="Google Shape;73;p14"/>
          <p:cNvSpPr/>
          <p:nvPr/>
        </p:nvSpPr>
        <p:spPr>
          <a:xfrm>
            <a:off x="12377827" y="5515350"/>
            <a:ext cx="5595900" cy="2144700"/>
          </a:xfrm>
          <a:prstGeom prst="rect">
            <a:avLst/>
          </a:prstGeom>
          <a:solidFill>
            <a:srgbClr val="009BD9"/>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74" name="Google Shape;74;p14"/>
          <p:cNvSpPr/>
          <p:nvPr/>
        </p:nvSpPr>
        <p:spPr>
          <a:xfrm>
            <a:off x="12371225" y="7886425"/>
            <a:ext cx="5602800" cy="2144700"/>
          </a:xfrm>
          <a:prstGeom prst="rect">
            <a:avLst/>
          </a:prstGeom>
          <a:solidFill>
            <a:srgbClr val="0080FF"/>
          </a:solidFill>
          <a:ln>
            <a:noFill/>
          </a:ln>
        </p:spPr>
        <p:txBody>
          <a:bodyPr anchorCtr="0" anchor="ctr" bIns="182850" lIns="182850" spcFirstLastPara="1" rIns="182850" wrap="square" tIns="182850">
            <a:noAutofit/>
          </a:bodyPr>
          <a:lstStyle/>
          <a:p>
            <a:pPr indent="0" lvl="0" marL="0" rtl="0" algn="ctr">
              <a:spcBef>
                <a:spcPts val="0"/>
              </a:spcBef>
              <a:spcAft>
                <a:spcPts val="0"/>
              </a:spcAft>
              <a:buNone/>
            </a:pPr>
            <a:r>
              <a:t/>
            </a:r>
            <a:endParaRPr sz="2800"/>
          </a:p>
        </p:txBody>
      </p:sp>
      <p:sp>
        <p:nvSpPr>
          <p:cNvPr id="75" name="Google Shape;75;p14"/>
          <p:cNvSpPr txBox="1"/>
          <p:nvPr/>
        </p:nvSpPr>
        <p:spPr>
          <a:xfrm>
            <a:off x="324275" y="394025"/>
            <a:ext cx="3905400" cy="71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lt1"/>
                </a:solidFill>
                <a:latin typeface="IBM Plex Sans"/>
                <a:ea typeface="IBM Plex Sans"/>
                <a:cs typeface="IBM Plex Sans"/>
                <a:sym typeface="IBM Plex Sans"/>
              </a:rPr>
              <a:t>Build a solid project </a:t>
            </a:r>
            <a:br>
              <a:rPr b="1" lang="en-GB" sz="2400">
                <a:solidFill>
                  <a:schemeClr val="lt1"/>
                </a:solidFill>
                <a:latin typeface="IBM Plex Sans"/>
                <a:ea typeface="IBM Plex Sans"/>
                <a:cs typeface="IBM Plex Sans"/>
                <a:sym typeface="IBM Plex Sans"/>
              </a:rPr>
            </a:br>
            <a:r>
              <a:rPr b="1" lang="en-GB" sz="2400">
                <a:solidFill>
                  <a:schemeClr val="lt1"/>
                </a:solidFill>
                <a:latin typeface="IBM Plex Sans"/>
                <a:ea typeface="IBM Plex Sans"/>
                <a:cs typeface="IBM Plex Sans"/>
                <a:sym typeface="IBM Plex Sans"/>
              </a:rPr>
              <a:t>governance framework</a:t>
            </a:r>
            <a:endParaRPr b="1" sz="2400">
              <a:solidFill>
                <a:schemeClr val="lt1"/>
              </a:solidFill>
              <a:latin typeface="IBM Plex Sans"/>
              <a:ea typeface="IBM Plex Sans"/>
              <a:cs typeface="IBM Plex Sans"/>
              <a:sym typeface="IBM Plex Sans"/>
            </a:endParaRPr>
          </a:p>
        </p:txBody>
      </p:sp>
      <p:sp>
        <p:nvSpPr>
          <p:cNvPr id="76" name="Google Shape;76;p14"/>
          <p:cNvSpPr txBox="1"/>
          <p:nvPr/>
        </p:nvSpPr>
        <p:spPr>
          <a:xfrm>
            <a:off x="12360924" y="394025"/>
            <a:ext cx="2735400" cy="71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lt1"/>
                </a:solidFill>
                <a:latin typeface="IBM Plex Sans"/>
                <a:ea typeface="IBM Plex Sans"/>
                <a:cs typeface="IBM Plex Sans"/>
                <a:sym typeface="IBM Plex Sans"/>
              </a:rPr>
              <a:t>Establish client </a:t>
            </a:r>
            <a:br>
              <a:rPr b="1" lang="en-GB" sz="2400">
                <a:solidFill>
                  <a:schemeClr val="lt1"/>
                </a:solidFill>
                <a:latin typeface="IBM Plex Sans"/>
                <a:ea typeface="IBM Plex Sans"/>
                <a:cs typeface="IBM Plex Sans"/>
                <a:sym typeface="IBM Plex Sans"/>
              </a:rPr>
            </a:br>
            <a:r>
              <a:rPr b="1" lang="en-GB" sz="2400">
                <a:solidFill>
                  <a:schemeClr val="lt1"/>
                </a:solidFill>
                <a:latin typeface="IBM Plex Sans"/>
                <a:ea typeface="IBM Plex Sans"/>
                <a:cs typeface="IBM Plex Sans"/>
                <a:sym typeface="IBM Plex Sans"/>
              </a:rPr>
              <a:t>accountability</a:t>
            </a:r>
            <a:endParaRPr b="1" sz="2400">
              <a:solidFill>
                <a:schemeClr val="lt1"/>
              </a:solidFill>
              <a:latin typeface="IBM Plex Sans"/>
              <a:ea typeface="IBM Plex Sans"/>
              <a:cs typeface="IBM Plex Sans"/>
              <a:sym typeface="IBM Plex Sans"/>
            </a:endParaRPr>
          </a:p>
        </p:txBody>
      </p:sp>
      <p:sp>
        <p:nvSpPr>
          <p:cNvPr id="77" name="Google Shape;77;p14"/>
          <p:cNvSpPr txBox="1"/>
          <p:nvPr/>
        </p:nvSpPr>
        <p:spPr>
          <a:xfrm>
            <a:off x="6342600" y="394025"/>
            <a:ext cx="3905400" cy="71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2400">
                <a:solidFill>
                  <a:schemeClr val="lt1"/>
                </a:solidFill>
                <a:latin typeface="IBM Plex Sans"/>
                <a:ea typeface="IBM Plex Sans"/>
                <a:cs typeface="IBM Plex Sans"/>
                <a:sym typeface="IBM Plex Sans"/>
              </a:rPr>
              <a:t>Deliver exceptional UX </a:t>
            </a:r>
            <a:br>
              <a:rPr b="1" lang="en-GB" sz="2400">
                <a:solidFill>
                  <a:schemeClr val="lt1"/>
                </a:solidFill>
                <a:latin typeface="IBM Plex Sans"/>
                <a:ea typeface="IBM Plex Sans"/>
                <a:cs typeface="IBM Plex Sans"/>
                <a:sym typeface="IBM Plex Sans"/>
              </a:rPr>
            </a:br>
            <a:r>
              <a:rPr b="1" lang="en-GB" sz="2400">
                <a:solidFill>
                  <a:schemeClr val="lt1"/>
                </a:solidFill>
                <a:latin typeface="IBM Plex Sans"/>
                <a:ea typeface="IBM Plex Sans"/>
                <a:cs typeface="IBM Plex Sans"/>
                <a:sym typeface="IBM Plex Sans"/>
              </a:rPr>
              <a:t>for your services delivery</a:t>
            </a:r>
            <a:endParaRPr b="1" sz="2400">
              <a:solidFill>
                <a:schemeClr val="lt1"/>
              </a:solidFill>
              <a:latin typeface="IBM Plex Sans"/>
              <a:ea typeface="IBM Plex Sans"/>
              <a:cs typeface="IBM Plex Sans"/>
              <a:sym typeface="IBM Plex Sans"/>
            </a:endParaRPr>
          </a:p>
        </p:txBody>
      </p:sp>
      <p:sp>
        <p:nvSpPr>
          <p:cNvPr id="78" name="Google Shape;78;p14"/>
          <p:cNvSpPr txBox="1"/>
          <p:nvPr/>
        </p:nvSpPr>
        <p:spPr>
          <a:xfrm>
            <a:off x="4073221" y="1822488"/>
            <a:ext cx="15027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latin typeface="IBM Plex Sans Medium"/>
                <a:ea typeface="IBM Plex Sans Medium"/>
                <a:cs typeface="IBM Plex Sans Medium"/>
                <a:sym typeface="IBM Plex Sans Medium"/>
              </a:rPr>
              <a:t>Contingency plan</a:t>
            </a:r>
            <a:endParaRPr i="1" sz="1800">
              <a:solidFill>
                <a:schemeClr val="dk1"/>
              </a:solidFill>
              <a:latin typeface="IBM Plex Sans Medium"/>
              <a:ea typeface="IBM Plex Sans Medium"/>
              <a:cs typeface="IBM Plex Sans Medium"/>
              <a:sym typeface="IBM Plex Sans Medium"/>
            </a:endParaRPr>
          </a:p>
        </p:txBody>
      </p:sp>
      <p:sp>
        <p:nvSpPr>
          <p:cNvPr id="79" name="Google Shape;79;p14"/>
          <p:cNvSpPr txBox="1"/>
          <p:nvPr/>
        </p:nvSpPr>
        <p:spPr>
          <a:xfrm>
            <a:off x="804150" y="3848832"/>
            <a:ext cx="18153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lt1"/>
                </a:solidFill>
                <a:latin typeface="IBM Plex Sans Medium"/>
                <a:ea typeface="IBM Plex Sans Medium"/>
                <a:cs typeface="IBM Plex Sans Medium"/>
                <a:sym typeface="IBM Plex Sans Medium"/>
              </a:rPr>
              <a:t>Project health</a:t>
            </a:r>
            <a:r>
              <a:rPr i="1" lang="en-GB" sz="1800">
                <a:solidFill>
                  <a:schemeClr val="lt1"/>
                </a:solidFill>
                <a:latin typeface="IBM Plex Sans Medium"/>
                <a:ea typeface="IBM Plex Sans Medium"/>
                <a:cs typeface="IBM Plex Sans Medium"/>
                <a:sym typeface="IBM Plex Sans Medium"/>
              </a:rPr>
              <a:t> </a:t>
            </a:r>
            <a:br>
              <a:rPr i="1" lang="en-GB" sz="1800">
                <a:solidFill>
                  <a:schemeClr val="lt1"/>
                </a:solidFill>
                <a:latin typeface="IBM Plex Sans Medium"/>
                <a:ea typeface="IBM Plex Sans Medium"/>
                <a:cs typeface="IBM Plex Sans Medium"/>
                <a:sym typeface="IBM Plex Sans Medium"/>
              </a:rPr>
            </a:br>
            <a:r>
              <a:rPr i="1" lang="en-GB" sz="1800">
                <a:solidFill>
                  <a:schemeClr val="lt1"/>
                </a:solidFill>
                <a:latin typeface="IBM Plex Sans Medium"/>
                <a:ea typeface="IBM Plex Sans Medium"/>
                <a:cs typeface="IBM Plex Sans Medium"/>
                <a:sym typeface="IBM Plex Sans Medium"/>
              </a:rPr>
              <a:t>dashboard</a:t>
            </a:r>
            <a:endParaRPr i="1" sz="1800">
              <a:solidFill>
                <a:schemeClr val="lt1"/>
              </a:solidFill>
              <a:latin typeface="IBM Plex Sans Medium"/>
              <a:ea typeface="IBM Plex Sans Medium"/>
              <a:cs typeface="IBM Plex Sans Medium"/>
              <a:sym typeface="IBM Plex Sans Medium"/>
            </a:endParaRPr>
          </a:p>
        </p:txBody>
      </p:sp>
      <p:sp>
        <p:nvSpPr>
          <p:cNvPr id="80" name="Google Shape;80;p14"/>
          <p:cNvSpPr txBox="1"/>
          <p:nvPr/>
        </p:nvSpPr>
        <p:spPr>
          <a:xfrm>
            <a:off x="700200" y="6038250"/>
            <a:ext cx="20232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latin typeface="IBM Plex Sans Medium"/>
                <a:ea typeface="IBM Plex Sans Medium"/>
                <a:cs typeface="IBM Plex Sans Medium"/>
                <a:sym typeface="IBM Plex Sans Medium"/>
              </a:rPr>
              <a:t>Set up an </a:t>
            </a:r>
            <a:br>
              <a:rPr i="1" lang="en-GB" sz="1800">
                <a:solidFill>
                  <a:schemeClr val="dk1"/>
                </a:solidFill>
                <a:latin typeface="IBM Plex Sans Medium"/>
                <a:ea typeface="IBM Plex Sans Medium"/>
                <a:cs typeface="IBM Plex Sans Medium"/>
                <a:sym typeface="IBM Plex Sans Medium"/>
              </a:rPr>
            </a:br>
            <a:r>
              <a:rPr i="1" lang="en-GB" sz="1800">
                <a:solidFill>
                  <a:schemeClr val="dk1"/>
                </a:solidFill>
                <a:latin typeface="IBM Plex Sans Medium"/>
                <a:ea typeface="IBM Plex Sans Medium"/>
                <a:cs typeface="IBM Plex Sans Medium"/>
                <a:sym typeface="IBM Plex Sans Medium"/>
              </a:rPr>
              <a:t>escalation </a:t>
            </a:r>
            <a:br>
              <a:rPr i="1" lang="en-GB" sz="1800">
                <a:solidFill>
                  <a:schemeClr val="dk1"/>
                </a:solidFill>
                <a:latin typeface="IBM Plex Sans Medium"/>
                <a:ea typeface="IBM Plex Sans Medium"/>
                <a:cs typeface="IBM Plex Sans Medium"/>
                <a:sym typeface="IBM Plex Sans Medium"/>
              </a:rPr>
            </a:br>
            <a:r>
              <a:rPr i="1" lang="en-GB" sz="1800">
                <a:solidFill>
                  <a:schemeClr val="dk1"/>
                </a:solidFill>
                <a:latin typeface="IBM Plex Sans Medium"/>
                <a:ea typeface="IBM Plex Sans Medium"/>
                <a:cs typeface="IBM Plex Sans Medium"/>
                <a:sym typeface="IBM Plex Sans Medium"/>
              </a:rPr>
              <a:t>matrix</a:t>
            </a:r>
            <a:endParaRPr i="1" sz="1800">
              <a:solidFill>
                <a:schemeClr val="dk1"/>
              </a:solidFill>
              <a:latin typeface="IBM Plex Sans Medium"/>
              <a:ea typeface="IBM Plex Sans Medium"/>
              <a:cs typeface="IBM Plex Sans Medium"/>
              <a:sym typeface="IBM Plex Sans Medium"/>
            </a:endParaRPr>
          </a:p>
        </p:txBody>
      </p:sp>
      <p:sp>
        <p:nvSpPr>
          <p:cNvPr id="81" name="Google Shape;81;p14"/>
          <p:cNvSpPr txBox="1"/>
          <p:nvPr/>
        </p:nvSpPr>
        <p:spPr>
          <a:xfrm>
            <a:off x="6732300" y="2179200"/>
            <a:ext cx="17349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latin typeface="IBM Plex Sans Medium"/>
                <a:ea typeface="IBM Plex Sans Medium"/>
                <a:cs typeface="IBM Plex Sans Medium"/>
                <a:sym typeface="IBM Plex Sans Medium"/>
              </a:rPr>
              <a:t>Avg customer </a:t>
            </a:r>
            <a:br>
              <a:rPr i="1" lang="en-GB" sz="1800">
                <a:solidFill>
                  <a:schemeClr val="dk1"/>
                </a:solidFill>
                <a:latin typeface="IBM Plex Sans Medium"/>
                <a:ea typeface="IBM Plex Sans Medium"/>
                <a:cs typeface="IBM Plex Sans Medium"/>
                <a:sym typeface="IBM Plex Sans Medium"/>
              </a:rPr>
            </a:br>
            <a:r>
              <a:rPr i="1" lang="en-GB" sz="1800">
                <a:solidFill>
                  <a:schemeClr val="dk1"/>
                </a:solidFill>
                <a:latin typeface="IBM Plex Sans Medium"/>
                <a:ea typeface="IBM Plex Sans Medium"/>
                <a:cs typeface="IBM Plex Sans Medium"/>
                <a:sym typeface="IBM Plex Sans Medium"/>
              </a:rPr>
              <a:t>rating: 4.9</a:t>
            </a:r>
            <a:endParaRPr i="1" sz="1800">
              <a:solidFill>
                <a:schemeClr val="dk1"/>
              </a:solidFill>
              <a:latin typeface="IBM Plex Sans Medium"/>
              <a:ea typeface="IBM Plex Sans Medium"/>
              <a:cs typeface="IBM Plex Sans Medium"/>
              <a:sym typeface="IBM Plex Sans Medium"/>
            </a:endParaRPr>
          </a:p>
        </p:txBody>
      </p:sp>
      <p:sp>
        <p:nvSpPr>
          <p:cNvPr id="82" name="Google Shape;82;p14"/>
          <p:cNvSpPr txBox="1"/>
          <p:nvPr/>
        </p:nvSpPr>
        <p:spPr>
          <a:xfrm>
            <a:off x="9873600" y="4435525"/>
            <a:ext cx="20232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latin typeface="IBM Plex Sans Medium"/>
                <a:ea typeface="IBM Plex Sans Medium"/>
                <a:cs typeface="IBM Plex Sans Medium"/>
                <a:sym typeface="IBM Plex Sans Medium"/>
              </a:rPr>
              <a:t>Reduce time </a:t>
            </a:r>
            <a:br>
              <a:rPr i="1" lang="en-GB" sz="1800">
                <a:solidFill>
                  <a:schemeClr val="dk1"/>
                </a:solidFill>
                <a:latin typeface="IBM Plex Sans Medium"/>
                <a:ea typeface="IBM Plex Sans Medium"/>
                <a:cs typeface="IBM Plex Sans Medium"/>
                <a:sym typeface="IBM Plex Sans Medium"/>
              </a:rPr>
            </a:br>
            <a:r>
              <a:rPr i="1" lang="en-GB" sz="1800">
                <a:solidFill>
                  <a:schemeClr val="dk1"/>
                </a:solidFill>
                <a:latin typeface="IBM Plex Sans Medium"/>
                <a:ea typeface="IBM Plex Sans Medium"/>
                <a:cs typeface="IBM Plex Sans Medium"/>
                <a:sym typeface="IBM Plex Sans Medium"/>
              </a:rPr>
              <a:t>to value </a:t>
            </a:r>
            <a:r>
              <a:rPr i="1" lang="en-GB" sz="1800">
                <a:solidFill>
                  <a:schemeClr val="dk1"/>
                </a:solidFill>
                <a:latin typeface="IBM Plex Sans Medium"/>
                <a:ea typeface="IBM Plex Sans Medium"/>
                <a:cs typeface="IBM Plex Sans Medium"/>
                <a:sym typeface="IBM Plex Sans Medium"/>
              </a:rPr>
              <a:t>for</a:t>
            </a:r>
            <a:r>
              <a:rPr i="1" lang="en-GB" sz="1800">
                <a:solidFill>
                  <a:schemeClr val="dk1"/>
                </a:solidFill>
                <a:latin typeface="IBM Plex Sans Medium"/>
                <a:ea typeface="IBM Plex Sans Medium"/>
                <a:cs typeface="IBM Plex Sans Medium"/>
                <a:sym typeface="IBM Plex Sans Medium"/>
              </a:rPr>
              <a:t> customers by 50%</a:t>
            </a:r>
            <a:endParaRPr i="1" sz="1800">
              <a:solidFill>
                <a:schemeClr val="dk1"/>
              </a:solidFill>
              <a:latin typeface="IBM Plex Sans Medium"/>
              <a:ea typeface="IBM Plex Sans Medium"/>
              <a:cs typeface="IBM Plex Sans Medium"/>
              <a:sym typeface="IBM Plex Sans Medium"/>
            </a:endParaRPr>
          </a:p>
        </p:txBody>
      </p:sp>
      <p:sp>
        <p:nvSpPr>
          <p:cNvPr id="83" name="Google Shape;83;p14"/>
          <p:cNvSpPr txBox="1"/>
          <p:nvPr/>
        </p:nvSpPr>
        <p:spPr>
          <a:xfrm>
            <a:off x="6732300" y="6420500"/>
            <a:ext cx="19230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latin typeface="IBM Plex Sans Medium"/>
                <a:ea typeface="IBM Plex Sans Medium"/>
                <a:cs typeface="IBM Plex Sans Medium"/>
                <a:sym typeface="IBM Plex Sans Medium"/>
              </a:rPr>
              <a:t>Personalize project plans and templates unique to very customer</a:t>
            </a:r>
            <a:endParaRPr i="1" sz="1800">
              <a:solidFill>
                <a:schemeClr val="dk1"/>
              </a:solidFill>
              <a:latin typeface="IBM Plex Sans Medium"/>
              <a:ea typeface="IBM Plex Sans Medium"/>
              <a:cs typeface="IBM Plex Sans Medium"/>
              <a:sym typeface="IBM Plex Sans Medium"/>
            </a:endParaRPr>
          </a:p>
        </p:txBody>
      </p:sp>
      <p:sp>
        <p:nvSpPr>
          <p:cNvPr id="84" name="Google Shape;84;p14"/>
          <p:cNvSpPr txBox="1"/>
          <p:nvPr/>
        </p:nvSpPr>
        <p:spPr>
          <a:xfrm>
            <a:off x="9873600" y="8748025"/>
            <a:ext cx="15027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uFill>
                  <a:noFill/>
                </a:uFill>
                <a:latin typeface="IBM Plex Sans Medium"/>
                <a:ea typeface="IBM Plex Sans Medium"/>
                <a:cs typeface="IBM Plex Sans Medium"/>
                <a:sym typeface="IBM Plex Sans Medium"/>
                <a:hlinkClick r:id="rId4">
                  <a:extLst>
                    <a:ext uri="{A12FA001-AC4F-418D-AE19-62706E023703}">
                      <ahyp:hlinkClr val="tx"/>
                    </a:ext>
                  </a:extLst>
                </a:hlinkClick>
              </a:rPr>
              <a:t>Automate tracking of milestones</a:t>
            </a:r>
            <a:endParaRPr i="1" sz="1800">
              <a:solidFill>
                <a:schemeClr val="dk1"/>
              </a:solidFill>
              <a:latin typeface="IBM Plex Sans Medium"/>
              <a:ea typeface="IBM Plex Sans Medium"/>
              <a:cs typeface="IBM Plex Sans Medium"/>
              <a:sym typeface="IBM Plex Sans Medium"/>
            </a:endParaRPr>
          </a:p>
        </p:txBody>
      </p:sp>
      <p:sp>
        <p:nvSpPr>
          <p:cNvPr id="85" name="Google Shape;85;p14"/>
          <p:cNvSpPr txBox="1"/>
          <p:nvPr/>
        </p:nvSpPr>
        <p:spPr>
          <a:xfrm>
            <a:off x="16099325" y="1663188"/>
            <a:ext cx="17349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latin typeface="IBM Plex Sans Medium"/>
                <a:ea typeface="IBM Plex Sans Medium"/>
                <a:cs typeface="IBM Plex Sans Medium"/>
                <a:sym typeface="IBM Plex Sans Medium"/>
              </a:rPr>
              <a:t>Setup steering committee to unblock</a:t>
            </a:r>
            <a:endParaRPr i="1" sz="1800">
              <a:solidFill>
                <a:schemeClr val="dk1"/>
              </a:solidFill>
              <a:latin typeface="IBM Plex Sans Medium"/>
              <a:ea typeface="IBM Plex Sans Medium"/>
              <a:cs typeface="IBM Plex Sans Medium"/>
              <a:sym typeface="IBM Plex Sans Medium"/>
            </a:endParaRPr>
          </a:p>
        </p:txBody>
      </p:sp>
      <p:sp>
        <p:nvSpPr>
          <p:cNvPr id="86" name="Google Shape;86;p14"/>
          <p:cNvSpPr txBox="1"/>
          <p:nvPr/>
        </p:nvSpPr>
        <p:spPr>
          <a:xfrm>
            <a:off x="12729197" y="3689525"/>
            <a:ext cx="21486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latin typeface="IBM Plex Sans Medium"/>
                <a:ea typeface="IBM Plex Sans Medium"/>
                <a:cs typeface="IBM Plex Sans Medium"/>
                <a:sym typeface="IBM Plex Sans Medium"/>
              </a:rPr>
              <a:t>Set expectations with customers during kickoff</a:t>
            </a:r>
            <a:endParaRPr i="1" sz="1800">
              <a:solidFill>
                <a:schemeClr val="dk1"/>
              </a:solidFill>
              <a:latin typeface="IBM Plex Sans Medium"/>
              <a:ea typeface="IBM Plex Sans Medium"/>
              <a:cs typeface="IBM Plex Sans Medium"/>
              <a:sym typeface="IBM Plex Sans Medium"/>
            </a:endParaRPr>
          </a:p>
        </p:txBody>
      </p:sp>
      <p:sp>
        <p:nvSpPr>
          <p:cNvPr id="87" name="Google Shape;87;p14"/>
          <p:cNvSpPr txBox="1"/>
          <p:nvPr/>
        </p:nvSpPr>
        <p:spPr>
          <a:xfrm>
            <a:off x="12729197" y="5926200"/>
            <a:ext cx="18153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lt1"/>
                </a:solidFill>
                <a:latin typeface="IBM Plex Sans Medium"/>
                <a:ea typeface="IBM Plex Sans Medium"/>
                <a:cs typeface="IBM Plex Sans Medium"/>
                <a:sym typeface="IBM Plex Sans Medium"/>
              </a:rPr>
              <a:t>Automate </a:t>
            </a:r>
            <a:br>
              <a:rPr i="1" lang="en-GB" sz="1800">
                <a:solidFill>
                  <a:schemeClr val="lt1"/>
                </a:solidFill>
                <a:latin typeface="IBM Plex Sans Medium"/>
                <a:ea typeface="IBM Plex Sans Medium"/>
                <a:cs typeface="IBM Plex Sans Medium"/>
                <a:sym typeface="IBM Plex Sans Medium"/>
              </a:rPr>
            </a:br>
            <a:r>
              <a:rPr i="1" lang="en-GB" sz="1800">
                <a:solidFill>
                  <a:schemeClr val="lt1"/>
                </a:solidFill>
                <a:latin typeface="IBM Plex Sans Medium"/>
                <a:ea typeface="IBM Plex Sans Medium"/>
                <a:cs typeface="IBM Plex Sans Medium"/>
                <a:sym typeface="IBM Plex Sans Medium"/>
              </a:rPr>
              <a:t>project update notification to customers</a:t>
            </a:r>
            <a:endParaRPr i="1" sz="1800">
              <a:solidFill>
                <a:schemeClr val="lt1"/>
              </a:solidFill>
              <a:latin typeface="IBM Plex Sans Medium"/>
              <a:ea typeface="IBM Plex Sans Medium"/>
              <a:cs typeface="IBM Plex Sans Medium"/>
              <a:sym typeface="IBM Plex Sans Medium"/>
            </a:endParaRPr>
          </a:p>
        </p:txBody>
      </p:sp>
      <p:sp>
        <p:nvSpPr>
          <p:cNvPr id="88" name="Google Shape;88;p14"/>
          <p:cNvSpPr txBox="1"/>
          <p:nvPr/>
        </p:nvSpPr>
        <p:spPr>
          <a:xfrm>
            <a:off x="15329825" y="8316025"/>
            <a:ext cx="1963500" cy="109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lt1"/>
                </a:solidFill>
                <a:latin typeface="IBM Plex Sans Medium"/>
                <a:ea typeface="IBM Plex Sans Medium"/>
                <a:cs typeface="IBM Plex Sans Medium"/>
                <a:sym typeface="IBM Plex Sans Medium"/>
              </a:rPr>
              <a:t>Automate </a:t>
            </a:r>
            <a:br>
              <a:rPr i="1" lang="en-GB" sz="1800">
                <a:solidFill>
                  <a:schemeClr val="lt1"/>
                </a:solidFill>
                <a:latin typeface="IBM Plex Sans Medium"/>
                <a:ea typeface="IBM Plex Sans Medium"/>
                <a:cs typeface="IBM Plex Sans Medium"/>
                <a:sym typeface="IBM Plex Sans Medium"/>
              </a:rPr>
            </a:br>
            <a:r>
              <a:rPr i="1" lang="en-GB" sz="1800">
                <a:solidFill>
                  <a:schemeClr val="lt1"/>
                </a:solidFill>
                <a:latin typeface="IBM Plex Sans Medium"/>
                <a:ea typeface="IBM Plex Sans Medium"/>
                <a:cs typeface="IBM Plex Sans Medium"/>
                <a:sym typeface="IBM Plex Sans Medium"/>
              </a:rPr>
              <a:t>reminders </a:t>
            </a:r>
            <a:br>
              <a:rPr i="1" lang="en-GB" sz="1800">
                <a:solidFill>
                  <a:schemeClr val="lt1"/>
                </a:solidFill>
                <a:latin typeface="IBM Plex Sans Medium"/>
                <a:ea typeface="IBM Plex Sans Medium"/>
                <a:cs typeface="IBM Plex Sans Medium"/>
                <a:sym typeface="IBM Plex Sans Medium"/>
              </a:rPr>
            </a:br>
            <a:r>
              <a:rPr i="1" lang="en-GB" sz="1800">
                <a:solidFill>
                  <a:schemeClr val="lt1"/>
                </a:solidFill>
                <a:latin typeface="IBM Plex Sans Medium"/>
                <a:ea typeface="IBM Plex Sans Medium"/>
                <a:cs typeface="IBM Plex Sans Medium"/>
                <a:sym typeface="IBM Plex Sans Medium"/>
              </a:rPr>
              <a:t>about approvals</a:t>
            </a:r>
            <a:endParaRPr i="1" sz="1800">
              <a:solidFill>
                <a:schemeClr val="lt1"/>
              </a:solidFill>
              <a:latin typeface="IBM Plex Sans Medium"/>
              <a:ea typeface="IBM Plex Sans Medium"/>
              <a:cs typeface="IBM Plex Sans Medium"/>
              <a:sym typeface="IBM Plex Sans Medium"/>
            </a:endParaRPr>
          </a:p>
        </p:txBody>
      </p:sp>
      <p:cxnSp>
        <p:nvCxnSpPr>
          <p:cNvPr id="89" name="Google Shape;89;p14"/>
          <p:cNvCxnSpPr/>
          <p:nvPr/>
        </p:nvCxnSpPr>
        <p:spPr>
          <a:xfrm>
            <a:off x="254000" y="1267200"/>
            <a:ext cx="17730600" cy="13800"/>
          </a:xfrm>
          <a:prstGeom prst="straightConnector1">
            <a:avLst/>
          </a:prstGeom>
          <a:noFill/>
          <a:ln cap="flat" cmpd="sng" w="9525">
            <a:solidFill>
              <a:schemeClr val="dk2"/>
            </a:solidFill>
            <a:prstDash val="solid"/>
            <a:round/>
            <a:headEnd len="med" w="med" type="none"/>
            <a:tailEnd len="med" w="med" type="none"/>
          </a:ln>
        </p:spPr>
      </p:cxnSp>
      <p:sp>
        <p:nvSpPr>
          <p:cNvPr id="90" name="Google Shape;90;p14"/>
          <p:cNvSpPr txBox="1"/>
          <p:nvPr/>
        </p:nvSpPr>
        <p:spPr>
          <a:xfrm>
            <a:off x="4073225" y="8250025"/>
            <a:ext cx="1734900" cy="141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GB" sz="1800">
                <a:solidFill>
                  <a:schemeClr val="dk1"/>
                </a:solidFill>
                <a:latin typeface="IBM Plex Sans Medium"/>
                <a:ea typeface="IBM Plex Sans Medium"/>
                <a:cs typeface="IBM Plex Sans Medium"/>
                <a:sym typeface="IBM Plex Sans Medium"/>
              </a:rPr>
              <a:t>Change request management </a:t>
            </a:r>
            <a:br>
              <a:rPr i="1" lang="en-GB" sz="1800">
                <a:solidFill>
                  <a:schemeClr val="dk1"/>
                </a:solidFill>
                <a:latin typeface="IBM Plex Sans Medium"/>
                <a:ea typeface="IBM Plex Sans Medium"/>
                <a:cs typeface="IBM Plex Sans Medium"/>
                <a:sym typeface="IBM Plex Sans Medium"/>
              </a:rPr>
            </a:br>
            <a:r>
              <a:rPr i="1" lang="en-GB" sz="1800">
                <a:solidFill>
                  <a:schemeClr val="dk1"/>
                </a:solidFill>
                <a:latin typeface="IBM Plex Sans Medium"/>
                <a:ea typeface="IBM Plex Sans Medium"/>
                <a:cs typeface="IBM Plex Sans Medium"/>
                <a:sym typeface="IBM Plex Sans Medium"/>
              </a:rPr>
              <a:t>plan</a:t>
            </a:r>
            <a:endParaRPr i="1" sz="1800">
              <a:solidFill>
                <a:schemeClr val="dk1"/>
              </a:solidFill>
              <a:latin typeface="IBM Plex Sans Medium"/>
              <a:ea typeface="IBM Plex Sans Medium"/>
              <a:cs typeface="IBM Plex Sans Medium"/>
              <a:sym typeface="IBM Plex Sans Medium"/>
            </a:endParaRPr>
          </a:p>
        </p:txBody>
      </p:sp>
      <p:pic>
        <p:nvPicPr>
          <p:cNvPr id="91" name="Google Shape;91;p14"/>
          <p:cNvPicPr preferRelativeResize="0"/>
          <p:nvPr/>
        </p:nvPicPr>
        <p:blipFill>
          <a:blip r:embed="rId5">
            <a:alphaModFix/>
          </a:blip>
          <a:stretch>
            <a:fillRect/>
          </a:stretch>
        </p:blipFill>
        <p:spPr>
          <a:xfrm>
            <a:off x="9623575" y="1438975"/>
            <a:ext cx="2302200" cy="2302200"/>
          </a:xfrm>
          <a:prstGeom prst="rect">
            <a:avLst/>
          </a:prstGeom>
          <a:noFill/>
          <a:ln>
            <a:noFill/>
          </a:ln>
        </p:spPr>
      </p:pic>
      <p:cxnSp>
        <p:nvCxnSpPr>
          <p:cNvPr id="92" name="Google Shape;92;p14"/>
          <p:cNvCxnSpPr/>
          <p:nvPr/>
        </p:nvCxnSpPr>
        <p:spPr>
          <a:xfrm>
            <a:off x="6148900" y="33875"/>
            <a:ext cx="0" cy="10266000"/>
          </a:xfrm>
          <a:prstGeom prst="straightConnector1">
            <a:avLst/>
          </a:prstGeom>
          <a:noFill/>
          <a:ln cap="flat" cmpd="sng" w="9525">
            <a:solidFill>
              <a:schemeClr val="dk2"/>
            </a:solidFill>
            <a:prstDash val="solid"/>
            <a:round/>
            <a:headEnd len="med" w="med" type="none"/>
            <a:tailEnd len="med" w="med" type="none"/>
          </a:ln>
        </p:spPr>
      </p:cxnSp>
      <p:cxnSp>
        <p:nvCxnSpPr>
          <p:cNvPr id="93" name="Google Shape;93;p14"/>
          <p:cNvCxnSpPr/>
          <p:nvPr/>
        </p:nvCxnSpPr>
        <p:spPr>
          <a:xfrm>
            <a:off x="12166300" y="33875"/>
            <a:ext cx="0" cy="10266000"/>
          </a:xfrm>
          <a:prstGeom prst="straightConnector1">
            <a:avLst/>
          </a:prstGeom>
          <a:noFill/>
          <a:ln cap="flat" cmpd="sng" w="9525">
            <a:solidFill>
              <a:schemeClr val="dk2"/>
            </a:solidFill>
            <a:prstDash val="solid"/>
            <a:round/>
            <a:headEnd len="med" w="med" type="none"/>
            <a:tailEnd len="med" w="med" type="none"/>
          </a:ln>
        </p:spPr>
      </p:cxnSp>
      <p:pic>
        <p:nvPicPr>
          <p:cNvPr id="94" name="Google Shape;94;p14"/>
          <p:cNvPicPr preferRelativeResize="0"/>
          <p:nvPr/>
        </p:nvPicPr>
        <p:blipFill rotWithShape="1">
          <a:blip r:embed="rId6">
            <a:alphaModFix/>
          </a:blip>
          <a:srcRect b="0" l="7763" r="7763" t="0"/>
          <a:stretch/>
        </p:blipFill>
        <p:spPr>
          <a:xfrm>
            <a:off x="8722606" y="6228775"/>
            <a:ext cx="3220819" cy="2144700"/>
          </a:xfrm>
          <a:prstGeom prst="rect">
            <a:avLst/>
          </a:prstGeom>
          <a:noFill/>
          <a:ln>
            <a:noFill/>
          </a:ln>
        </p:spPr>
      </p:pic>
      <p:pic>
        <p:nvPicPr>
          <p:cNvPr id="95" name="Google Shape;95;p14"/>
          <p:cNvPicPr preferRelativeResize="0"/>
          <p:nvPr/>
        </p:nvPicPr>
        <p:blipFill rotWithShape="1">
          <a:blip r:embed="rId7">
            <a:alphaModFix/>
          </a:blip>
          <a:srcRect b="0" l="0" r="0" t="3456"/>
          <a:stretch/>
        </p:blipFill>
        <p:spPr>
          <a:xfrm>
            <a:off x="3693000" y="5518925"/>
            <a:ext cx="2221499" cy="2144701"/>
          </a:xfrm>
          <a:prstGeom prst="rect">
            <a:avLst/>
          </a:prstGeom>
          <a:noFill/>
          <a:ln>
            <a:noFill/>
          </a:ln>
        </p:spPr>
      </p:pic>
      <p:pic>
        <p:nvPicPr>
          <p:cNvPr id="96" name="Google Shape;96;p14"/>
          <p:cNvPicPr preferRelativeResize="0"/>
          <p:nvPr/>
        </p:nvPicPr>
        <p:blipFill rotWithShape="1">
          <a:blip r:embed="rId8">
            <a:alphaModFix/>
          </a:blip>
          <a:srcRect b="12389" l="0" r="0" t="12389"/>
          <a:stretch/>
        </p:blipFill>
        <p:spPr>
          <a:xfrm>
            <a:off x="315692" y="1486062"/>
            <a:ext cx="3378300" cy="1431600"/>
          </a:xfrm>
          <a:prstGeom prst="rect">
            <a:avLst/>
          </a:prstGeom>
          <a:noFill/>
          <a:ln>
            <a:noFill/>
          </a:ln>
        </p:spPr>
      </p:pic>
      <p:pic>
        <p:nvPicPr>
          <p:cNvPr id="97" name="Google Shape;97;p14"/>
          <p:cNvPicPr preferRelativeResize="0"/>
          <p:nvPr/>
        </p:nvPicPr>
        <p:blipFill rotWithShape="1">
          <a:blip r:embed="rId9">
            <a:alphaModFix/>
          </a:blip>
          <a:srcRect b="0" l="0" r="0" t="3456"/>
          <a:stretch/>
        </p:blipFill>
        <p:spPr>
          <a:xfrm>
            <a:off x="3688875" y="3144275"/>
            <a:ext cx="2221500" cy="2144699"/>
          </a:xfrm>
          <a:prstGeom prst="rect">
            <a:avLst/>
          </a:prstGeom>
          <a:noFill/>
          <a:ln>
            <a:noFill/>
          </a:ln>
        </p:spPr>
      </p:pic>
      <p:pic>
        <p:nvPicPr>
          <p:cNvPr id="98" name="Google Shape;98;p14"/>
          <p:cNvPicPr preferRelativeResize="0"/>
          <p:nvPr/>
        </p:nvPicPr>
        <p:blipFill>
          <a:blip r:embed="rId10">
            <a:alphaModFix/>
          </a:blip>
          <a:stretch>
            <a:fillRect/>
          </a:stretch>
        </p:blipFill>
        <p:spPr>
          <a:xfrm>
            <a:off x="9802550" y="1494678"/>
            <a:ext cx="2136199" cy="2136199"/>
          </a:xfrm>
          <a:prstGeom prst="rect">
            <a:avLst/>
          </a:prstGeom>
          <a:noFill/>
          <a:ln>
            <a:noFill/>
          </a:ln>
        </p:spPr>
      </p:pic>
      <p:pic>
        <p:nvPicPr>
          <p:cNvPr id="99" name="Google Shape;99;p14"/>
          <p:cNvPicPr preferRelativeResize="0"/>
          <p:nvPr/>
        </p:nvPicPr>
        <p:blipFill rotWithShape="1">
          <a:blip r:embed="rId11">
            <a:alphaModFix/>
          </a:blip>
          <a:srcRect b="16575" l="0" r="0" t="16454"/>
          <a:stretch/>
        </p:blipFill>
        <p:spPr>
          <a:xfrm>
            <a:off x="6342600" y="3857700"/>
            <a:ext cx="3202600" cy="2144699"/>
          </a:xfrm>
          <a:prstGeom prst="rect">
            <a:avLst/>
          </a:prstGeom>
          <a:noFill/>
          <a:ln>
            <a:noFill/>
          </a:ln>
        </p:spPr>
      </p:pic>
      <p:pic>
        <p:nvPicPr>
          <p:cNvPr id="100" name="Google Shape;100;p14"/>
          <p:cNvPicPr preferRelativeResize="0"/>
          <p:nvPr/>
        </p:nvPicPr>
        <p:blipFill rotWithShape="1">
          <a:blip r:embed="rId12">
            <a:alphaModFix/>
          </a:blip>
          <a:srcRect b="23477" l="0" r="0" t="7775"/>
          <a:stretch/>
        </p:blipFill>
        <p:spPr>
          <a:xfrm>
            <a:off x="317275" y="7886425"/>
            <a:ext cx="3119701" cy="2144699"/>
          </a:xfrm>
          <a:prstGeom prst="rect">
            <a:avLst/>
          </a:prstGeom>
          <a:noFill/>
          <a:ln>
            <a:noFill/>
          </a:ln>
        </p:spPr>
      </p:pic>
      <p:pic>
        <p:nvPicPr>
          <p:cNvPr id="101" name="Google Shape;101;p14"/>
          <p:cNvPicPr preferRelativeResize="0"/>
          <p:nvPr/>
        </p:nvPicPr>
        <p:blipFill rotWithShape="1">
          <a:blip r:embed="rId13">
            <a:alphaModFix/>
          </a:blip>
          <a:srcRect b="0" l="5289" r="7851" t="0"/>
          <a:stretch/>
        </p:blipFill>
        <p:spPr>
          <a:xfrm>
            <a:off x="8724575" y="6228775"/>
            <a:ext cx="3220824" cy="2144700"/>
          </a:xfrm>
          <a:prstGeom prst="rect">
            <a:avLst/>
          </a:prstGeom>
          <a:noFill/>
          <a:ln>
            <a:noFill/>
          </a:ln>
        </p:spPr>
      </p:pic>
      <p:pic>
        <p:nvPicPr>
          <p:cNvPr id="102" name="Google Shape;102;p14"/>
          <p:cNvPicPr preferRelativeResize="0"/>
          <p:nvPr/>
        </p:nvPicPr>
        <p:blipFill rotWithShape="1">
          <a:blip r:embed="rId14">
            <a:alphaModFix/>
          </a:blip>
          <a:srcRect b="25336" l="0" r="0" t="14509"/>
          <a:stretch/>
        </p:blipFill>
        <p:spPr>
          <a:xfrm>
            <a:off x="6342600" y="8599850"/>
            <a:ext cx="2379999" cy="1431600"/>
          </a:xfrm>
          <a:prstGeom prst="rect">
            <a:avLst/>
          </a:prstGeom>
          <a:noFill/>
          <a:ln>
            <a:noFill/>
          </a:ln>
        </p:spPr>
      </p:pic>
      <p:pic>
        <p:nvPicPr>
          <p:cNvPr id="103" name="Google Shape;103;p14"/>
          <p:cNvPicPr preferRelativeResize="0"/>
          <p:nvPr/>
        </p:nvPicPr>
        <p:blipFill>
          <a:blip r:embed="rId15">
            <a:alphaModFix/>
          </a:blip>
          <a:stretch>
            <a:fillRect/>
          </a:stretch>
        </p:blipFill>
        <p:spPr>
          <a:xfrm>
            <a:off x="15837175" y="3144654"/>
            <a:ext cx="2136200" cy="2136200"/>
          </a:xfrm>
          <a:prstGeom prst="rect">
            <a:avLst/>
          </a:prstGeom>
          <a:noFill/>
          <a:ln>
            <a:noFill/>
          </a:ln>
        </p:spPr>
      </p:pic>
      <p:pic>
        <p:nvPicPr>
          <p:cNvPr id="104" name="Google Shape;104;p14"/>
          <p:cNvPicPr preferRelativeResize="0"/>
          <p:nvPr/>
        </p:nvPicPr>
        <p:blipFill rotWithShape="1">
          <a:blip r:embed="rId16">
            <a:alphaModFix/>
          </a:blip>
          <a:srcRect b="11465" l="6226" r="0" t="6222"/>
          <a:stretch/>
        </p:blipFill>
        <p:spPr>
          <a:xfrm>
            <a:off x="15526791" y="5515525"/>
            <a:ext cx="2447258" cy="2148102"/>
          </a:xfrm>
          <a:prstGeom prst="rect">
            <a:avLst/>
          </a:prstGeom>
          <a:noFill/>
          <a:ln>
            <a:noFill/>
          </a:ln>
        </p:spPr>
      </p:pic>
      <p:pic>
        <p:nvPicPr>
          <p:cNvPr id="105" name="Google Shape;105;p14"/>
          <p:cNvPicPr preferRelativeResize="0"/>
          <p:nvPr/>
        </p:nvPicPr>
        <p:blipFill>
          <a:blip r:embed="rId17">
            <a:alphaModFix/>
          </a:blip>
          <a:stretch>
            <a:fillRect/>
          </a:stretch>
        </p:blipFill>
        <p:spPr>
          <a:xfrm>
            <a:off x="12387200" y="7886425"/>
            <a:ext cx="2148599" cy="2148599"/>
          </a:xfrm>
          <a:prstGeom prst="rect">
            <a:avLst/>
          </a:prstGeom>
          <a:noFill/>
          <a:ln>
            <a:noFill/>
          </a:ln>
        </p:spPr>
      </p:pic>
      <p:pic>
        <p:nvPicPr>
          <p:cNvPr id="106" name="Google Shape;106;p14"/>
          <p:cNvPicPr preferRelativeResize="0"/>
          <p:nvPr/>
        </p:nvPicPr>
        <p:blipFill rotWithShape="1">
          <a:blip r:embed="rId18">
            <a:alphaModFix/>
          </a:blip>
          <a:srcRect b="6553" l="0" r="0" t="19564"/>
          <a:stretch/>
        </p:blipFill>
        <p:spPr>
          <a:xfrm>
            <a:off x="12387200" y="1486625"/>
            <a:ext cx="2978704" cy="1431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